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76087" cy="685190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1120" y="1158239"/>
            <a:ext cx="3401568" cy="333451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78552" y="1185672"/>
            <a:ext cx="3291840" cy="322478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45095" y="4352544"/>
            <a:ext cx="2734055" cy="233476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87006" y="4379976"/>
            <a:ext cx="2609850" cy="222504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0807" y="1158239"/>
            <a:ext cx="3380232" cy="338023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78240" y="1185672"/>
            <a:ext cx="3270504" cy="327050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5943727" y="6032"/>
            <a:ext cx="6248400" cy="1057910"/>
          </a:xfrm>
          <a:custGeom>
            <a:avLst/>
            <a:gdLst/>
            <a:ahLst/>
            <a:cxnLst/>
            <a:rect l="l" t="t" r="r" b="b"/>
            <a:pathLst>
              <a:path w="6248400" h="1057910">
                <a:moveTo>
                  <a:pt x="6248273" y="816927"/>
                </a:moveTo>
                <a:lnTo>
                  <a:pt x="225412" y="816927"/>
                </a:lnTo>
                <a:lnTo>
                  <a:pt x="225412" y="0"/>
                </a:lnTo>
                <a:lnTo>
                  <a:pt x="0" y="0"/>
                </a:lnTo>
                <a:lnTo>
                  <a:pt x="0" y="1057084"/>
                </a:lnTo>
                <a:lnTo>
                  <a:pt x="508" y="1057084"/>
                </a:lnTo>
                <a:lnTo>
                  <a:pt x="508" y="1057719"/>
                </a:lnTo>
                <a:lnTo>
                  <a:pt x="6248273" y="1057719"/>
                </a:lnTo>
                <a:lnTo>
                  <a:pt x="6248273" y="816927"/>
                </a:lnTo>
                <a:close/>
              </a:path>
            </a:pathLst>
          </a:custGeom>
          <a:solidFill>
            <a:srgbClr val="66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826" y="114122"/>
            <a:ext cx="6266815" cy="804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402" y="1275638"/>
            <a:ext cx="5638800" cy="3059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5" Type="http://schemas.openxmlformats.org/officeDocument/2006/relationships/image" Target="../media/image23.jp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Relationship Id="rId1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12" Type="http://schemas.openxmlformats.org/officeDocument/2006/relationships/image" Target="../media/image34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jpg"/><Relationship Id="rId3" Type="http://schemas.openxmlformats.org/officeDocument/2006/relationships/image" Target="../media/image37.jp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jp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jp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Relationship Id="rId9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13" Type="http://schemas.openxmlformats.org/officeDocument/2006/relationships/image" Target="../media/image76.jpg"/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12" Type="http://schemas.openxmlformats.org/officeDocument/2006/relationships/image" Target="../media/image75.jpg"/><Relationship Id="rId17" Type="http://schemas.openxmlformats.org/officeDocument/2006/relationships/image" Target="../media/image80.jpg"/><Relationship Id="rId2" Type="http://schemas.openxmlformats.org/officeDocument/2006/relationships/image" Target="../media/image65.jpg"/><Relationship Id="rId16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11" Type="http://schemas.openxmlformats.org/officeDocument/2006/relationships/image" Target="../media/image74.jpg"/><Relationship Id="rId5" Type="http://schemas.openxmlformats.org/officeDocument/2006/relationships/image" Target="../media/image68.jpg"/><Relationship Id="rId15" Type="http://schemas.openxmlformats.org/officeDocument/2006/relationships/image" Target="../media/image78.jpg"/><Relationship Id="rId10" Type="http://schemas.openxmlformats.org/officeDocument/2006/relationships/image" Target="../media/image73.jpg"/><Relationship Id="rId4" Type="http://schemas.openxmlformats.org/officeDocument/2006/relationships/image" Target="../media/image67.jpg"/><Relationship Id="rId9" Type="http://schemas.openxmlformats.org/officeDocument/2006/relationships/image" Target="../media/image72.jpg"/><Relationship Id="rId14" Type="http://schemas.openxmlformats.org/officeDocument/2006/relationships/image" Target="../media/image7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3" Type="http://schemas.openxmlformats.org/officeDocument/2006/relationships/image" Target="../media/image82.jpg"/><Relationship Id="rId7" Type="http://schemas.openxmlformats.org/officeDocument/2006/relationships/image" Target="../media/image86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g"/><Relationship Id="rId11" Type="http://schemas.openxmlformats.org/officeDocument/2006/relationships/image" Target="../media/image90.jpg"/><Relationship Id="rId5" Type="http://schemas.openxmlformats.org/officeDocument/2006/relationships/image" Target="../media/image84.jpg"/><Relationship Id="rId10" Type="http://schemas.openxmlformats.org/officeDocument/2006/relationships/image" Target="../media/image89.jpg"/><Relationship Id="rId4" Type="http://schemas.openxmlformats.org/officeDocument/2006/relationships/image" Target="../media/image83.jpg"/><Relationship Id="rId9" Type="http://schemas.openxmlformats.org/officeDocument/2006/relationships/image" Target="../media/image8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g"/><Relationship Id="rId3" Type="http://schemas.openxmlformats.org/officeDocument/2006/relationships/image" Target="../media/image92.jpg"/><Relationship Id="rId7" Type="http://schemas.openxmlformats.org/officeDocument/2006/relationships/image" Target="../media/image96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g"/><Relationship Id="rId11" Type="http://schemas.openxmlformats.org/officeDocument/2006/relationships/image" Target="../media/image100.jpg"/><Relationship Id="rId5" Type="http://schemas.openxmlformats.org/officeDocument/2006/relationships/image" Target="../media/image94.jpg"/><Relationship Id="rId10" Type="http://schemas.openxmlformats.org/officeDocument/2006/relationships/image" Target="../media/image99.jpg"/><Relationship Id="rId4" Type="http://schemas.openxmlformats.org/officeDocument/2006/relationships/image" Target="../media/image93.jpg"/><Relationship Id="rId9" Type="http://schemas.openxmlformats.org/officeDocument/2006/relationships/image" Target="../media/image9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152400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671304" y="289706"/>
              <a:ext cx="711200" cy="548640"/>
            </a:xfrm>
            <a:custGeom>
              <a:avLst/>
              <a:gdLst/>
              <a:ahLst/>
              <a:cxnLst/>
              <a:rect l="l" t="t" r="r" b="b"/>
              <a:pathLst>
                <a:path w="711200" h="548640">
                  <a:moveTo>
                    <a:pt x="710674" y="0"/>
                  </a:moveTo>
                  <a:lnTo>
                    <a:pt x="0" y="0"/>
                  </a:lnTo>
                  <a:lnTo>
                    <a:pt x="0" y="548517"/>
                  </a:lnTo>
                  <a:lnTo>
                    <a:pt x="710674" y="548517"/>
                  </a:lnTo>
                  <a:lnTo>
                    <a:pt x="710674" y="0"/>
                  </a:lnTo>
                  <a:close/>
                </a:path>
              </a:pathLst>
            </a:custGeom>
            <a:solidFill>
              <a:srgbClr val="0E2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71304" y="289788"/>
              <a:ext cx="711200" cy="548640"/>
            </a:xfrm>
            <a:custGeom>
              <a:avLst/>
              <a:gdLst/>
              <a:ahLst/>
              <a:cxnLst/>
              <a:rect l="l" t="t" r="r" b="b"/>
              <a:pathLst>
                <a:path w="711200" h="548640">
                  <a:moveTo>
                    <a:pt x="182689" y="208889"/>
                  </a:moveTo>
                  <a:lnTo>
                    <a:pt x="157251" y="208889"/>
                  </a:lnTo>
                  <a:lnTo>
                    <a:pt x="157251" y="237756"/>
                  </a:lnTo>
                  <a:lnTo>
                    <a:pt x="150749" y="240512"/>
                  </a:lnTo>
                  <a:lnTo>
                    <a:pt x="144233" y="241960"/>
                  </a:lnTo>
                  <a:lnTo>
                    <a:pt x="137591" y="241960"/>
                  </a:lnTo>
                  <a:lnTo>
                    <a:pt x="126047" y="239623"/>
                  </a:lnTo>
                  <a:lnTo>
                    <a:pt x="116992" y="233108"/>
                  </a:lnTo>
                  <a:lnTo>
                    <a:pt x="111086" y="223113"/>
                  </a:lnTo>
                  <a:lnTo>
                    <a:pt x="108978" y="210337"/>
                  </a:lnTo>
                  <a:lnTo>
                    <a:pt x="111506" y="196570"/>
                  </a:lnTo>
                  <a:lnTo>
                    <a:pt x="118579" y="185839"/>
                  </a:lnTo>
                  <a:lnTo>
                    <a:pt x="129463" y="178866"/>
                  </a:lnTo>
                  <a:lnTo>
                    <a:pt x="143370" y="176377"/>
                  </a:lnTo>
                  <a:lnTo>
                    <a:pt x="151942" y="176974"/>
                  </a:lnTo>
                  <a:lnTo>
                    <a:pt x="160769" y="178866"/>
                  </a:lnTo>
                  <a:lnTo>
                    <a:pt x="169862" y="182003"/>
                  </a:lnTo>
                  <a:lnTo>
                    <a:pt x="179654" y="186524"/>
                  </a:lnTo>
                  <a:lnTo>
                    <a:pt x="179654" y="176377"/>
                  </a:lnTo>
                  <a:lnTo>
                    <a:pt x="140766" y="158229"/>
                  </a:lnTo>
                  <a:lnTo>
                    <a:pt x="116674" y="161874"/>
                  </a:lnTo>
                  <a:lnTo>
                    <a:pt x="98310" y="172275"/>
                  </a:lnTo>
                  <a:lnTo>
                    <a:pt x="86626" y="188595"/>
                  </a:lnTo>
                  <a:lnTo>
                    <a:pt x="82524" y="210045"/>
                  </a:lnTo>
                  <a:lnTo>
                    <a:pt x="86499" y="230543"/>
                  </a:lnTo>
                  <a:lnTo>
                    <a:pt x="97713" y="246341"/>
                  </a:lnTo>
                  <a:lnTo>
                    <a:pt x="115150" y="256501"/>
                  </a:lnTo>
                  <a:lnTo>
                    <a:pt x="137731" y="260096"/>
                  </a:lnTo>
                  <a:lnTo>
                    <a:pt x="149186" y="259232"/>
                  </a:lnTo>
                  <a:lnTo>
                    <a:pt x="160972" y="256768"/>
                  </a:lnTo>
                  <a:lnTo>
                    <a:pt x="172377" y="252882"/>
                  </a:lnTo>
                  <a:lnTo>
                    <a:pt x="182689" y="247764"/>
                  </a:lnTo>
                  <a:lnTo>
                    <a:pt x="182689" y="241960"/>
                  </a:lnTo>
                  <a:lnTo>
                    <a:pt x="182689" y="208889"/>
                  </a:lnTo>
                  <a:close/>
                </a:path>
                <a:path w="711200" h="548640">
                  <a:moveTo>
                    <a:pt x="298894" y="257200"/>
                  </a:moveTo>
                  <a:lnTo>
                    <a:pt x="267093" y="218592"/>
                  </a:lnTo>
                  <a:lnTo>
                    <a:pt x="274853" y="213804"/>
                  </a:lnTo>
                  <a:lnTo>
                    <a:pt x="278257" y="210045"/>
                  </a:lnTo>
                  <a:lnTo>
                    <a:pt x="280517" y="207556"/>
                  </a:lnTo>
                  <a:lnTo>
                    <a:pt x="283984" y="199974"/>
                  </a:lnTo>
                  <a:lnTo>
                    <a:pt x="285165" y="191173"/>
                  </a:lnTo>
                  <a:lnTo>
                    <a:pt x="282905" y="179133"/>
                  </a:lnTo>
                  <a:lnTo>
                    <a:pt x="282676" y="177888"/>
                  </a:lnTo>
                  <a:lnTo>
                    <a:pt x="275145" y="168465"/>
                  </a:lnTo>
                  <a:lnTo>
                    <a:pt x="262470" y="162852"/>
                  </a:lnTo>
                  <a:lnTo>
                    <a:pt x="244551" y="160997"/>
                  </a:lnTo>
                  <a:lnTo>
                    <a:pt x="203796" y="160997"/>
                  </a:lnTo>
                  <a:lnTo>
                    <a:pt x="203796" y="257200"/>
                  </a:lnTo>
                  <a:lnTo>
                    <a:pt x="228790" y="257200"/>
                  </a:lnTo>
                  <a:lnTo>
                    <a:pt x="228790" y="179133"/>
                  </a:lnTo>
                  <a:lnTo>
                    <a:pt x="253657" y="179133"/>
                  </a:lnTo>
                  <a:lnTo>
                    <a:pt x="260019" y="183781"/>
                  </a:lnTo>
                  <a:lnTo>
                    <a:pt x="260019" y="193776"/>
                  </a:lnTo>
                  <a:lnTo>
                    <a:pt x="258711" y="200672"/>
                  </a:lnTo>
                  <a:lnTo>
                    <a:pt x="254914" y="205778"/>
                  </a:lnTo>
                  <a:lnTo>
                    <a:pt x="248793" y="208953"/>
                  </a:lnTo>
                  <a:lnTo>
                    <a:pt x="240499" y="210045"/>
                  </a:lnTo>
                  <a:lnTo>
                    <a:pt x="235013" y="209892"/>
                  </a:lnTo>
                  <a:lnTo>
                    <a:pt x="232117" y="209892"/>
                  </a:lnTo>
                  <a:lnTo>
                    <a:pt x="266954" y="257200"/>
                  </a:lnTo>
                  <a:lnTo>
                    <a:pt x="298894" y="257200"/>
                  </a:lnTo>
                  <a:close/>
                </a:path>
                <a:path w="711200" h="548640">
                  <a:moveTo>
                    <a:pt x="418566" y="209169"/>
                  </a:moveTo>
                  <a:lnTo>
                    <a:pt x="414147" y="188468"/>
                  </a:lnTo>
                  <a:lnTo>
                    <a:pt x="404469" y="175501"/>
                  </a:lnTo>
                  <a:lnTo>
                    <a:pt x="401891" y="172059"/>
                  </a:lnTo>
                  <a:lnTo>
                    <a:pt x="392264" y="166484"/>
                  </a:lnTo>
                  <a:lnTo>
                    <a:pt x="392264" y="209169"/>
                  </a:lnTo>
                  <a:lnTo>
                    <a:pt x="389864" y="222821"/>
                  </a:lnTo>
                  <a:lnTo>
                    <a:pt x="383159" y="233464"/>
                  </a:lnTo>
                  <a:lnTo>
                    <a:pt x="372872" y="240360"/>
                  </a:lnTo>
                  <a:lnTo>
                    <a:pt x="359740" y="242824"/>
                  </a:lnTo>
                  <a:lnTo>
                    <a:pt x="346532" y="240347"/>
                  </a:lnTo>
                  <a:lnTo>
                    <a:pt x="336207" y="233400"/>
                  </a:lnTo>
                  <a:lnTo>
                    <a:pt x="329488" y="222758"/>
                  </a:lnTo>
                  <a:lnTo>
                    <a:pt x="327088" y="209169"/>
                  </a:lnTo>
                  <a:lnTo>
                    <a:pt x="329488" y="195529"/>
                  </a:lnTo>
                  <a:lnTo>
                    <a:pt x="336207" y="184886"/>
                  </a:lnTo>
                  <a:lnTo>
                    <a:pt x="346532" y="177965"/>
                  </a:lnTo>
                  <a:lnTo>
                    <a:pt x="359740" y="175501"/>
                  </a:lnTo>
                  <a:lnTo>
                    <a:pt x="372872" y="177965"/>
                  </a:lnTo>
                  <a:lnTo>
                    <a:pt x="383159" y="184886"/>
                  </a:lnTo>
                  <a:lnTo>
                    <a:pt x="389864" y="195529"/>
                  </a:lnTo>
                  <a:lnTo>
                    <a:pt x="392264" y="209169"/>
                  </a:lnTo>
                  <a:lnTo>
                    <a:pt x="392264" y="166484"/>
                  </a:lnTo>
                  <a:lnTo>
                    <a:pt x="383260" y="161251"/>
                  </a:lnTo>
                  <a:lnTo>
                    <a:pt x="359740" y="157365"/>
                  </a:lnTo>
                  <a:lnTo>
                    <a:pt x="336143" y="161251"/>
                  </a:lnTo>
                  <a:lnTo>
                    <a:pt x="317461" y="172059"/>
                  </a:lnTo>
                  <a:lnTo>
                    <a:pt x="305181" y="188468"/>
                  </a:lnTo>
                  <a:lnTo>
                    <a:pt x="300761" y="209169"/>
                  </a:lnTo>
                  <a:lnTo>
                    <a:pt x="305181" y="229870"/>
                  </a:lnTo>
                  <a:lnTo>
                    <a:pt x="317461" y="246278"/>
                  </a:lnTo>
                  <a:lnTo>
                    <a:pt x="336143" y="257073"/>
                  </a:lnTo>
                  <a:lnTo>
                    <a:pt x="359740" y="260972"/>
                  </a:lnTo>
                  <a:lnTo>
                    <a:pt x="383260" y="257073"/>
                  </a:lnTo>
                  <a:lnTo>
                    <a:pt x="401891" y="246278"/>
                  </a:lnTo>
                  <a:lnTo>
                    <a:pt x="404469" y="242824"/>
                  </a:lnTo>
                  <a:lnTo>
                    <a:pt x="414147" y="229870"/>
                  </a:lnTo>
                  <a:lnTo>
                    <a:pt x="418566" y="209169"/>
                  </a:lnTo>
                  <a:close/>
                </a:path>
                <a:path w="711200" h="548640">
                  <a:moveTo>
                    <a:pt x="530580" y="160997"/>
                  </a:moveTo>
                  <a:lnTo>
                    <a:pt x="505574" y="160997"/>
                  </a:lnTo>
                  <a:lnTo>
                    <a:pt x="505574" y="196545"/>
                  </a:lnTo>
                  <a:lnTo>
                    <a:pt x="461492" y="196545"/>
                  </a:lnTo>
                  <a:lnTo>
                    <a:pt x="461492" y="160997"/>
                  </a:lnTo>
                  <a:lnTo>
                    <a:pt x="436499" y="160997"/>
                  </a:lnTo>
                  <a:lnTo>
                    <a:pt x="436499" y="257200"/>
                  </a:lnTo>
                  <a:lnTo>
                    <a:pt x="461492" y="257200"/>
                  </a:lnTo>
                  <a:lnTo>
                    <a:pt x="461492" y="216141"/>
                  </a:lnTo>
                  <a:lnTo>
                    <a:pt x="505574" y="216141"/>
                  </a:lnTo>
                  <a:lnTo>
                    <a:pt x="505574" y="257200"/>
                  </a:lnTo>
                  <a:lnTo>
                    <a:pt x="530580" y="257200"/>
                  </a:lnTo>
                  <a:lnTo>
                    <a:pt x="530580" y="216141"/>
                  </a:lnTo>
                  <a:lnTo>
                    <a:pt x="530580" y="196545"/>
                  </a:lnTo>
                  <a:lnTo>
                    <a:pt x="530580" y="160997"/>
                  </a:lnTo>
                  <a:close/>
                </a:path>
                <a:path w="711200" h="548640">
                  <a:moveTo>
                    <a:pt x="532028" y="364578"/>
                  </a:moveTo>
                  <a:lnTo>
                    <a:pt x="529577" y="363715"/>
                  </a:lnTo>
                  <a:lnTo>
                    <a:pt x="528281" y="363283"/>
                  </a:lnTo>
                  <a:lnTo>
                    <a:pt x="523062" y="361543"/>
                  </a:lnTo>
                  <a:lnTo>
                    <a:pt x="509485" y="357733"/>
                  </a:lnTo>
                  <a:lnTo>
                    <a:pt x="497319" y="355015"/>
                  </a:lnTo>
                  <a:lnTo>
                    <a:pt x="486549" y="353377"/>
                  </a:lnTo>
                  <a:lnTo>
                    <a:pt x="477113" y="352844"/>
                  </a:lnTo>
                  <a:lnTo>
                    <a:pt x="468731" y="353352"/>
                  </a:lnTo>
                  <a:lnTo>
                    <a:pt x="427964" y="362559"/>
                  </a:lnTo>
                  <a:lnTo>
                    <a:pt x="424561" y="363740"/>
                  </a:lnTo>
                  <a:lnTo>
                    <a:pt x="418134" y="366039"/>
                  </a:lnTo>
                  <a:lnTo>
                    <a:pt x="379107" y="377558"/>
                  </a:lnTo>
                  <a:lnTo>
                    <a:pt x="359168" y="379818"/>
                  </a:lnTo>
                  <a:lnTo>
                    <a:pt x="350748" y="379323"/>
                  </a:lnTo>
                  <a:lnTo>
                    <a:pt x="300189" y="366039"/>
                  </a:lnTo>
                  <a:lnTo>
                    <a:pt x="293547" y="363715"/>
                  </a:lnTo>
                  <a:lnTo>
                    <a:pt x="292239" y="363283"/>
                  </a:lnTo>
                  <a:lnTo>
                    <a:pt x="250583" y="353377"/>
                  </a:lnTo>
                  <a:lnTo>
                    <a:pt x="241236" y="352844"/>
                  </a:lnTo>
                  <a:lnTo>
                    <a:pt x="232765" y="353352"/>
                  </a:lnTo>
                  <a:lnTo>
                    <a:pt x="222745" y="354761"/>
                  </a:lnTo>
                  <a:lnTo>
                    <a:pt x="212102" y="356870"/>
                  </a:lnTo>
                  <a:lnTo>
                    <a:pt x="201777" y="359511"/>
                  </a:lnTo>
                  <a:lnTo>
                    <a:pt x="190639" y="362991"/>
                  </a:lnTo>
                  <a:lnTo>
                    <a:pt x="189623" y="363283"/>
                  </a:lnTo>
                  <a:lnTo>
                    <a:pt x="186296" y="364578"/>
                  </a:lnTo>
                  <a:lnTo>
                    <a:pt x="199466" y="371411"/>
                  </a:lnTo>
                  <a:lnTo>
                    <a:pt x="213575" y="367385"/>
                  </a:lnTo>
                  <a:lnTo>
                    <a:pt x="223799" y="365112"/>
                  </a:lnTo>
                  <a:lnTo>
                    <a:pt x="233057" y="363740"/>
                  </a:lnTo>
                  <a:lnTo>
                    <a:pt x="241236" y="363283"/>
                  </a:lnTo>
                  <a:lnTo>
                    <a:pt x="248399" y="363664"/>
                  </a:lnTo>
                  <a:lnTo>
                    <a:pt x="300189" y="377063"/>
                  </a:lnTo>
                  <a:lnTo>
                    <a:pt x="306705" y="379387"/>
                  </a:lnTo>
                  <a:lnTo>
                    <a:pt x="313194" y="381558"/>
                  </a:lnTo>
                  <a:lnTo>
                    <a:pt x="327088" y="385521"/>
                  </a:lnTo>
                  <a:lnTo>
                    <a:pt x="339217" y="388277"/>
                  </a:lnTo>
                  <a:lnTo>
                    <a:pt x="349821" y="389890"/>
                  </a:lnTo>
                  <a:lnTo>
                    <a:pt x="359168" y="390410"/>
                  </a:lnTo>
                  <a:lnTo>
                    <a:pt x="367626" y="389915"/>
                  </a:lnTo>
                  <a:lnTo>
                    <a:pt x="405130" y="381558"/>
                  </a:lnTo>
                  <a:lnTo>
                    <a:pt x="410337" y="379818"/>
                  </a:lnTo>
                  <a:lnTo>
                    <a:pt x="411632" y="379387"/>
                  </a:lnTo>
                  <a:lnTo>
                    <a:pt x="449567" y="367322"/>
                  </a:lnTo>
                  <a:lnTo>
                    <a:pt x="477113" y="363283"/>
                  </a:lnTo>
                  <a:lnTo>
                    <a:pt x="485279" y="363740"/>
                  </a:lnTo>
                  <a:lnTo>
                    <a:pt x="494525" y="365112"/>
                  </a:lnTo>
                  <a:lnTo>
                    <a:pt x="504748" y="367385"/>
                  </a:lnTo>
                  <a:lnTo>
                    <a:pt x="518883" y="371411"/>
                  </a:lnTo>
                  <a:lnTo>
                    <a:pt x="532028" y="364578"/>
                  </a:lnTo>
                  <a:close/>
                </a:path>
                <a:path w="711200" h="548640">
                  <a:moveTo>
                    <a:pt x="574814" y="339636"/>
                  </a:moveTo>
                  <a:lnTo>
                    <a:pt x="529450" y="325691"/>
                  </a:lnTo>
                  <a:lnTo>
                    <a:pt x="525411" y="324434"/>
                  </a:lnTo>
                  <a:lnTo>
                    <a:pt x="517055" y="321970"/>
                  </a:lnTo>
                  <a:lnTo>
                    <a:pt x="477113" y="315239"/>
                  </a:lnTo>
                  <a:lnTo>
                    <a:pt x="467220" y="315925"/>
                  </a:lnTo>
                  <a:lnTo>
                    <a:pt x="455168" y="317779"/>
                  </a:lnTo>
                  <a:lnTo>
                    <a:pt x="442633" y="320509"/>
                  </a:lnTo>
                  <a:lnTo>
                    <a:pt x="431279" y="323811"/>
                  </a:lnTo>
                  <a:lnTo>
                    <a:pt x="405130" y="332803"/>
                  </a:lnTo>
                  <a:lnTo>
                    <a:pt x="392112" y="336765"/>
                  </a:lnTo>
                  <a:lnTo>
                    <a:pt x="379907" y="339674"/>
                  </a:lnTo>
                  <a:lnTo>
                    <a:pt x="368795" y="341477"/>
                  </a:lnTo>
                  <a:lnTo>
                    <a:pt x="359029" y="342087"/>
                  </a:lnTo>
                  <a:lnTo>
                    <a:pt x="349161" y="341477"/>
                  </a:lnTo>
                  <a:lnTo>
                    <a:pt x="292252" y="325691"/>
                  </a:lnTo>
                  <a:lnTo>
                    <a:pt x="286766" y="323811"/>
                  </a:lnTo>
                  <a:lnTo>
                    <a:pt x="275399" y="320509"/>
                  </a:lnTo>
                  <a:lnTo>
                    <a:pt x="262851" y="317779"/>
                  </a:lnTo>
                  <a:lnTo>
                    <a:pt x="250761" y="315925"/>
                  </a:lnTo>
                  <a:lnTo>
                    <a:pt x="240792" y="315239"/>
                  </a:lnTo>
                  <a:lnTo>
                    <a:pt x="235089" y="315480"/>
                  </a:lnTo>
                  <a:lnTo>
                    <a:pt x="192354" y="324497"/>
                  </a:lnTo>
                  <a:lnTo>
                    <a:pt x="143230" y="339636"/>
                  </a:lnTo>
                  <a:lnTo>
                    <a:pt x="147421" y="343408"/>
                  </a:lnTo>
                  <a:lnTo>
                    <a:pt x="148437" y="344271"/>
                  </a:lnTo>
                  <a:lnTo>
                    <a:pt x="153060" y="347306"/>
                  </a:lnTo>
                  <a:lnTo>
                    <a:pt x="172072" y="341477"/>
                  </a:lnTo>
                  <a:lnTo>
                    <a:pt x="198729" y="333540"/>
                  </a:lnTo>
                  <a:lnTo>
                    <a:pt x="211670" y="329984"/>
                  </a:lnTo>
                  <a:lnTo>
                    <a:pt x="222758" y="327545"/>
                  </a:lnTo>
                  <a:lnTo>
                    <a:pt x="232397" y="326136"/>
                  </a:lnTo>
                  <a:lnTo>
                    <a:pt x="240944" y="325691"/>
                  </a:lnTo>
                  <a:lnTo>
                    <a:pt x="249504" y="326250"/>
                  </a:lnTo>
                  <a:lnTo>
                    <a:pt x="259778" y="327799"/>
                  </a:lnTo>
                  <a:lnTo>
                    <a:pt x="270471" y="330111"/>
                  </a:lnTo>
                  <a:lnTo>
                    <a:pt x="280250" y="332955"/>
                  </a:lnTo>
                  <a:lnTo>
                    <a:pt x="313055" y="343979"/>
                  </a:lnTo>
                  <a:lnTo>
                    <a:pt x="325081" y="347484"/>
                  </a:lnTo>
                  <a:lnTo>
                    <a:pt x="337451" y="350240"/>
                  </a:lnTo>
                  <a:lnTo>
                    <a:pt x="349110" y="352044"/>
                  </a:lnTo>
                  <a:lnTo>
                    <a:pt x="359029" y="352691"/>
                  </a:lnTo>
                  <a:lnTo>
                    <a:pt x="368960" y="352044"/>
                  </a:lnTo>
                  <a:lnTo>
                    <a:pt x="410756" y="342087"/>
                  </a:lnTo>
                  <a:lnTo>
                    <a:pt x="437794" y="332955"/>
                  </a:lnTo>
                  <a:lnTo>
                    <a:pt x="447573" y="330111"/>
                  </a:lnTo>
                  <a:lnTo>
                    <a:pt x="458266" y="327799"/>
                  </a:lnTo>
                  <a:lnTo>
                    <a:pt x="468553" y="326250"/>
                  </a:lnTo>
                  <a:lnTo>
                    <a:pt x="477113" y="325691"/>
                  </a:lnTo>
                  <a:lnTo>
                    <a:pt x="485635" y="326136"/>
                  </a:lnTo>
                  <a:lnTo>
                    <a:pt x="526249" y="335572"/>
                  </a:lnTo>
                  <a:lnTo>
                    <a:pt x="564997" y="347306"/>
                  </a:lnTo>
                  <a:lnTo>
                    <a:pt x="569620" y="344119"/>
                  </a:lnTo>
                  <a:lnTo>
                    <a:pt x="574814" y="339636"/>
                  </a:lnTo>
                  <a:close/>
                </a:path>
                <a:path w="711200" h="548640">
                  <a:moveTo>
                    <a:pt x="613829" y="302475"/>
                  </a:moveTo>
                  <a:lnTo>
                    <a:pt x="605028" y="303923"/>
                  </a:lnTo>
                  <a:lnTo>
                    <a:pt x="600113" y="304507"/>
                  </a:lnTo>
                  <a:lnTo>
                    <a:pt x="595198" y="304507"/>
                  </a:lnTo>
                  <a:lnTo>
                    <a:pt x="549236" y="295224"/>
                  </a:lnTo>
                  <a:lnTo>
                    <a:pt x="528129" y="287972"/>
                  </a:lnTo>
                  <a:lnTo>
                    <a:pt x="523062" y="286232"/>
                  </a:lnTo>
                  <a:lnTo>
                    <a:pt x="511644" y="282867"/>
                  </a:lnTo>
                  <a:lnTo>
                    <a:pt x="499160" y="280149"/>
                  </a:lnTo>
                  <a:lnTo>
                    <a:pt x="487159" y="278320"/>
                  </a:lnTo>
                  <a:lnTo>
                    <a:pt x="477113" y="277660"/>
                  </a:lnTo>
                  <a:lnTo>
                    <a:pt x="467144" y="278345"/>
                  </a:lnTo>
                  <a:lnTo>
                    <a:pt x="455168" y="280200"/>
                  </a:lnTo>
                  <a:lnTo>
                    <a:pt x="442709" y="282930"/>
                  </a:lnTo>
                  <a:lnTo>
                    <a:pt x="431279" y="286232"/>
                  </a:lnTo>
                  <a:lnTo>
                    <a:pt x="405130" y="295224"/>
                  </a:lnTo>
                  <a:lnTo>
                    <a:pt x="392150" y="299186"/>
                  </a:lnTo>
                  <a:lnTo>
                    <a:pt x="379920" y="302094"/>
                  </a:lnTo>
                  <a:lnTo>
                    <a:pt x="368808" y="303898"/>
                  </a:lnTo>
                  <a:lnTo>
                    <a:pt x="359168" y="304507"/>
                  </a:lnTo>
                  <a:lnTo>
                    <a:pt x="349504" y="303898"/>
                  </a:lnTo>
                  <a:lnTo>
                    <a:pt x="338353" y="302094"/>
                  </a:lnTo>
                  <a:lnTo>
                    <a:pt x="326110" y="299186"/>
                  </a:lnTo>
                  <a:lnTo>
                    <a:pt x="313194" y="295224"/>
                  </a:lnTo>
                  <a:lnTo>
                    <a:pt x="292112" y="287972"/>
                  </a:lnTo>
                  <a:lnTo>
                    <a:pt x="287045" y="286232"/>
                  </a:lnTo>
                  <a:lnTo>
                    <a:pt x="275615" y="282930"/>
                  </a:lnTo>
                  <a:lnTo>
                    <a:pt x="263156" y="280200"/>
                  </a:lnTo>
                  <a:lnTo>
                    <a:pt x="251193" y="278345"/>
                  </a:lnTo>
                  <a:lnTo>
                    <a:pt x="241236" y="277660"/>
                  </a:lnTo>
                  <a:lnTo>
                    <a:pt x="231178" y="278320"/>
                  </a:lnTo>
                  <a:lnTo>
                    <a:pt x="219163" y="280149"/>
                  </a:lnTo>
                  <a:lnTo>
                    <a:pt x="206692" y="282867"/>
                  </a:lnTo>
                  <a:lnTo>
                    <a:pt x="195262" y="286232"/>
                  </a:lnTo>
                  <a:lnTo>
                    <a:pt x="168960" y="295224"/>
                  </a:lnTo>
                  <a:lnTo>
                    <a:pt x="156070" y="299186"/>
                  </a:lnTo>
                  <a:lnTo>
                    <a:pt x="143878" y="302094"/>
                  </a:lnTo>
                  <a:lnTo>
                    <a:pt x="132778" y="303898"/>
                  </a:lnTo>
                  <a:lnTo>
                    <a:pt x="123139" y="304507"/>
                  </a:lnTo>
                  <a:lnTo>
                    <a:pt x="118224" y="304507"/>
                  </a:lnTo>
                  <a:lnTo>
                    <a:pt x="113309" y="303923"/>
                  </a:lnTo>
                  <a:lnTo>
                    <a:pt x="104343" y="302475"/>
                  </a:lnTo>
                  <a:lnTo>
                    <a:pt x="105587" y="304507"/>
                  </a:lnTo>
                  <a:lnTo>
                    <a:pt x="119240" y="315112"/>
                  </a:lnTo>
                  <a:lnTo>
                    <a:pt x="122847" y="315112"/>
                  </a:lnTo>
                  <a:lnTo>
                    <a:pt x="168960" y="306247"/>
                  </a:lnTo>
                  <a:lnTo>
                    <a:pt x="174129" y="304507"/>
                  </a:lnTo>
                  <a:lnTo>
                    <a:pt x="195262" y="297395"/>
                  </a:lnTo>
                  <a:lnTo>
                    <a:pt x="208280" y="293344"/>
                  </a:lnTo>
                  <a:lnTo>
                    <a:pt x="220472" y="290398"/>
                  </a:lnTo>
                  <a:lnTo>
                    <a:pt x="231546" y="288582"/>
                  </a:lnTo>
                  <a:lnTo>
                    <a:pt x="241236" y="287972"/>
                  </a:lnTo>
                  <a:lnTo>
                    <a:pt x="249809" y="288531"/>
                  </a:lnTo>
                  <a:lnTo>
                    <a:pt x="260019" y="290068"/>
                  </a:lnTo>
                  <a:lnTo>
                    <a:pt x="270662" y="292379"/>
                  </a:lnTo>
                  <a:lnTo>
                    <a:pt x="280543" y="295224"/>
                  </a:lnTo>
                  <a:lnTo>
                    <a:pt x="313194" y="306247"/>
                  </a:lnTo>
                  <a:lnTo>
                    <a:pt x="325297" y="309829"/>
                  </a:lnTo>
                  <a:lnTo>
                    <a:pt x="337693" y="312635"/>
                  </a:lnTo>
                  <a:lnTo>
                    <a:pt x="349338" y="314452"/>
                  </a:lnTo>
                  <a:lnTo>
                    <a:pt x="359168" y="315112"/>
                  </a:lnTo>
                  <a:lnTo>
                    <a:pt x="368998" y="314452"/>
                  </a:lnTo>
                  <a:lnTo>
                    <a:pt x="410286" y="304507"/>
                  </a:lnTo>
                  <a:lnTo>
                    <a:pt x="437794" y="295224"/>
                  </a:lnTo>
                  <a:lnTo>
                    <a:pt x="447675" y="292379"/>
                  </a:lnTo>
                  <a:lnTo>
                    <a:pt x="458317" y="290068"/>
                  </a:lnTo>
                  <a:lnTo>
                    <a:pt x="468528" y="288531"/>
                  </a:lnTo>
                  <a:lnTo>
                    <a:pt x="477113" y="287972"/>
                  </a:lnTo>
                  <a:lnTo>
                    <a:pt x="486791" y="288582"/>
                  </a:lnTo>
                  <a:lnTo>
                    <a:pt x="497865" y="290398"/>
                  </a:lnTo>
                  <a:lnTo>
                    <a:pt x="510057" y="293344"/>
                  </a:lnTo>
                  <a:lnTo>
                    <a:pt x="523062" y="297395"/>
                  </a:lnTo>
                  <a:lnTo>
                    <a:pt x="549236" y="306247"/>
                  </a:lnTo>
                  <a:lnTo>
                    <a:pt x="561276" y="309829"/>
                  </a:lnTo>
                  <a:lnTo>
                    <a:pt x="573697" y="312635"/>
                  </a:lnTo>
                  <a:lnTo>
                    <a:pt x="585406" y="314452"/>
                  </a:lnTo>
                  <a:lnTo>
                    <a:pt x="595337" y="315112"/>
                  </a:lnTo>
                  <a:lnTo>
                    <a:pt x="599097" y="315112"/>
                  </a:lnTo>
                  <a:lnTo>
                    <a:pt x="612749" y="304507"/>
                  </a:lnTo>
                  <a:lnTo>
                    <a:pt x="613829" y="302475"/>
                  </a:lnTo>
                  <a:close/>
                </a:path>
                <a:path w="711200" h="548640">
                  <a:moveTo>
                    <a:pt x="629145" y="238340"/>
                  </a:moveTo>
                  <a:lnTo>
                    <a:pt x="582333" y="238340"/>
                  </a:lnTo>
                  <a:lnTo>
                    <a:pt x="582333" y="215557"/>
                  </a:lnTo>
                  <a:lnTo>
                    <a:pt x="616724" y="215557"/>
                  </a:lnTo>
                  <a:lnTo>
                    <a:pt x="616724" y="197421"/>
                  </a:lnTo>
                  <a:lnTo>
                    <a:pt x="582333" y="197421"/>
                  </a:lnTo>
                  <a:lnTo>
                    <a:pt x="582333" y="179857"/>
                  </a:lnTo>
                  <a:lnTo>
                    <a:pt x="623811" y="179857"/>
                  </a:lnTo>
                  <a:lnTo>
                    <a:pt x="623811" y="160997"/>
                  </a:lnTo>
                  <a:lnTo>
                    <a:pt x="557326" y="160997"/>
                  </a:lnTo>
                  <a:lnTo>
                    <a:pt x="557326" y="257200"/>
                  </a:lnTo>
                  <a:lnTo>
                    <a:pt x="629145" y="257200"/>
                  </a:lnTo>
                  <a:lnTo>
                    <a:pt x="629145" y="238340"/>
                  </a:lnTo>
                  <a:close/>
                </a:path>
                <a:path w="711200" h="548640">
                  <a:moveTo>
                    <a:pt x="710666" y="10502"/>
                  </a:moveTo>
                  <a:lnTo>
                    <a:pt x="699973" y="10502"/>
                  </a:lnTo>
                  <a:lnTo>
                    <a:pt x="699973" y="537705"/>
                  </a:lnTo>
                  <a:lnTo>
                    <a:pt x="710666" y="537705"/>
                  </a:lnTo>
                  <a:lnTo>
                    <a:pt x="710666" y="10502"/>
                  </a:lnTo>
                  <a:close/>
                </a:path>
                <a:path w="711200" h="548640">
                  <a:moveTo>
                    <a:pt x="710666" y="0"/>
                  </a:moveTo>
                  <a:lnTo>
                    <a:pt x="0" y="0"/>
                  </a:lnTo>
                  <a:lnTo>
                    <a:pt x="0" y="10172"/>
                  </a:lnTo>
                  <a:lnTo>
                    <a:pt x="0" y="538238"/>
                  </a:lnTo>
                  <a:lnTo>
                    <a:pt x="0" y="548411"/>
                  </a:lnTo>
                  <a:lnTo>
                    <a:pt x="710666" y="548411"/>
                  </a:lnTo>
                  <a:lnTo>
                    <a:pt x="710666" y="538238"/>
                  </a:lnTo>
                  <a:lnTo>
                    <a:pt x="10541" y="538238"/>
                  </a:lnTo>
                  <a:lnTo>
                    <a:pt x="10541" y="10172"/>
                  </a:lnTo>
                  <a:lnTo>
                    <a:pt x="710666" y="10172"/>
                  </a:lnTo>
                  <a:lnTo>
                    <a:pt x="71066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152400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0"/>
              <a:ext cx="9144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671304" y="289706"/>
              <a:ext cx="711200" cy="548640"/>
            </a:xfrm>
            <a:custGeom>
              <a:avLst/>
              <a:gdLst/>
              <a:ahLst/>
              <a:cxnLst/>
              <a:rect l="l" t="t" r="r" b="b"/>
              <a:pathLst>
                <a:path w="711200" h="548640">
                  <a:moveTo>
                    <a:pt x="710674" y="0"/>
                  </a:moveTo>
                  <a:lnTo>
                    <a:pt x="0" y="0"/>
                  </a:lnTo>
                  <a:lnTo>
                    <a:pt x="0" y="548517"/>
                  </a:lnTo>
                  <a:lnTo>
                    <a:pt x="710674" y="548517"/>
                  </a:lnTo>
                  <a:lnTo>
                    <a:pt x="710674" y="0"/>
                  </a:lnTo>
                  <a:close/>
                </a:path>
              </a:pathLst>
            </a:custGeom>
            <a:solidFill>
              <a:srgbClr val="0E2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71304" y="289788"/>
              <a:ext cx="711200" cy="548640"/>
            </a:xfrm>
            <a:custGeom>
              <a:avLst/>
              <a:gdLst/>
              <a:ahLst/>
              <a:cxnLst/>
              <a:rect l="l" t="t" r="r" b="b"/>
              <a:pathLst>
                <a:path w="711200" h="548640">
                  <a:moveTo>
                    <a:pt x="182689" y="208889"/>
                  </a:moveTo>
                  <a:lnTo>
                    <a:pt x="157251" y="208889"/>
                  </a:lnTo>
                  <a:lnTo>
                    <a:pt x="157251" y="237756"/>
                  </a:lnTo>
                  <a:lnTo>
                    <a:pt x="150749" y="240512"/>
                  </a:lnTo>
                  <a:lnTo>
                    <a:pt x="144233" y="241960"/>
                  </a:lnTo>
                  <a:lnTo>
                    <a:pt x="137591" y="241960"/>
                  </a:lnTo>
                  <a:lnTo>
                    <a:pt x="126047" y="239623"/>
                  </a:lnTo>
                  <a:lnTo>
                    <a:pt x="116992" y="233108"/>
                  </a:lnTo>
                  <a:lnTo>
                    <a:pt x="111086" y="223113"/>
                  </a:lnTo>
                  <a:lnTo>
                    <a:pt x="108978" y="210337"/>
                  </a:lnTo>
                  <a:lnTo>
                    <a:pt x="111506" y="196570"/>
                  </a:lnTo>
                  <a:lnTo>
                    <a:pt x="118579" y="185839"/>
                  </a:lnTo>
                  <a:lnTo>
                    <a:pt x="129463" y="178866"/>
                  </a:lnTo>
                  <a:lnTo>
                    <a:pt x="143370" y="176377"/>
                  </a:lnTo>
                  <a:lnTo>
                    <a:pt x="151942" y="176974"/>
                  </a:lnTo>
                  <a:lnTo>
                    <a:pt x="160769" y="178866"/>
                  </a:lnTo>
                  <a:lnTo>
                    <a:pt x="169862" y="182003"/>
                  </a:lnTo>
                  <a:lnTo>
                    <a:pt x="179654" y="186524"/>
                  </a:lnTo>
                  <a:lnTo>
                    <a:pt x="179654" y="176377"/>
                  </a:lnTo>
                  <a:lnTo>
                    <a:pt x="140766" y="158229"/>
                  </a:lnTo>
                  <a:lnTo>
                    <a:pt x="116674" y="161874"/>
                  </a:lnTo>
                  <a:lnTo>
                    <a:pt x="98310" y="172275"/>
                  </a:lnTo>
                  <a:lnTo>
                    <a:pt x="86626" y="188595"/>
                  </a:lnTo>
                  <a:lnTo>
                    <a:pt x="82524" y="210045"/>
                  </a:lnTo>
                  <a:lnTo>
                    <a:pt x="86499" y="230543"/>
                  </a:lnTo>
                  <a:lnTo>
                    <a:pt x="97713" y="246341"/>
                  </a:lnTo>
                  <a:lnTo>
                    <a:pt x="115150" y="256501"/>
                  </a:lnTo>
                  <a:lnTo>
                    <a:pt x="137731" y="260096"/>
                  </a:lnTo>
                  <a:lnTo>
                    <a:pt x="149186" y="259232"/>
                  </a:lnTo>
                  <a:lnTo>
                    <a:pt x="160972" y="256768"/>
                  </a:lnTo>
                  <a:lnTo>
                    <a:pt x="172377" y="252882"/>
                  </a:lnTo>
                  <a:lnTo>
                    <a:pt x="182689" y="247764"/>
                  </a:lnTo>
                  <a:lnTo>
                    <a:pt x="182689" y="241960"/>
                  </a:lnTo>
                  <a:lnTo>
                    <a:pt x="182689" y="208889"/>
                  </a:lnTo>
                  <a:close/>
                </a:path>
                <a:path w="711200" h="548640">
                  <a:moveTo>
                    <a:pt x="298894" y="257200"/>
                  </a:moveTo>
                  <a:lnTo>
                    <a:pt x="267093" y="218592"/>
                  </a:lnTo>
                  <a:lnTo>
                    <a:pt x="274853" y="213804"/>
                  </a:lnTo>
                  <a:lnTo>
                    <a:pt x="278257" y="210045"/>
                  </a:lnTo>
                  <a:lnTo>
                    <a:pt x="280517" y="207556"/>
                  </a:lnTo>
                  <a:lnTo>
                    <a:pt x="283984" y="199974"/>
                  </a:lnTo>
                  <a:lnTo>
                    <a:pt x="285165" y="191173"/>
                  </a:lnTo>
                  <a:lnTo>
                    <a:pt x="282905" y="179133"/>
                  </a:lnTo>
                  <a:lnTo>
                    <a:pt x="282676" y="177888"/>
                  </a:lnTo>
                  <a:lnTo>
                    <a:pt x="275145" y="168465"/>
                  </a:lnTo>
                  <a:lnTo>
                    <a:pt x="262470" y="162852"/>
                  </a:lnTo>
                  <a:lnTo>
                    <a:pt x="244551" y="160997"/>
                  </a:lnTo>
                  <a:lnTo>
                    <a:pt x="203796" y="160997"/>
                  </a:lnTo>
                  <a:lnTo>
                    <a:pt x="203796" y="257200"/>
                  </a:lnTo>
                  <a:lnTo>
                    <a:pt x="228790" y="257200"/>
                  </a:lnTo>
                  <a:lnTo>
                    <a:pt x="228790" y="179133"/>
                  </a:lnTo>
                  <a:lnTo>
                    <a:pt x="253657" y="179133"/>
                  </a:lnTo>
                  <a:lnTo>
                    <a:pt x="260019" y="183781"/>
                  </a:lnTo>
                  <a:lnTo>
                    <a:pt x="260019" y="193776"/>
                  </a:lnTo>
                  <a:lnTo>
                    <a:pt x="258711" y="200672"/>
                  </a:lnTo>
                  <a:lnTo>
                    <a:pt x="254914" y="205778"/>
                  </a:lnTo>
                  <a:lnTo>
                    <a:pt x="248793" y="208953"/>
                  </a:lnTo>
                  <a:lnTo>
                    <a:pt x="240499" y="210045"/>
                  </a:lnTo>
                  <a:lnTo>
                    <a:pt x="235013" y="209892"/>
                  </a:lnTo>
                  <a:lnTo>
                    <a:pt x="232117" y="209892"/>
                  </a:lnTo>
                  <a:lnTo>
                    <a:pt x="266954" y="257200"/>
                  </a:lnTo>
                  <a:lnTo>
                    <a:pt x="298894" y="257200"/>
                  </a:lnTo>
                  <a:close/>
                </a:path>
                <a:path w="711200" h="548640">
                  <a:moveTo>
                    <a:pt x="418566" y="209169"/>
                  </a:moveTo>
                  <a:lnTo>
                    <a:pt x="414147" y="188468"/>
                  </a:lnTo>
                  <a:lnTo>
                    <a:pt x="404469" y="175501"/>
                  </a:lnTo>
                  <a:lnTo>
                    <a:pt x="401891" y="172059"/>
                  </a:lnTo>
                  <a:lnTo>
                    <a:pt x="392264" y="166484"/>
                  </a:lnTo>
                  <a:lnTo>
                    <a:pt x="392264" y="209169"/>
                  </a:lnTo>
                  <a:lnTo>
                    <a:pt x="389864" y="222821"/>
                  </a:lnTo>
                  <a:lnTo>
                    <a:pt x="383159" y="233464"/>
                  </a:lnTo>
                  <a:lnTo>
                    <a:pt x="372872" y="240360"/>
                  </a:lnTo>
                  <a:lnTo>
                    <a:pt x="359740" y="242824"/>
                  </a:lnTo>
                  <a:lnTo>
                    <a:pt x="346532" y="240347"/>
                  </a:lnTo>
                  <a:lnTo>
                    <a:pt x="336207" y="233400"/>
                  </a:lnTo>
                  <a:lnTo>
                    <a:pt x="329488" y="222758"/>
                  </a:lnTo>
                  <a:lnTo>
                    <a:pt x="327088" y="209169"/>
                  </a:lnTo>
                  <a:lnTo>
                    <a:pt x="329488" y="195529"/>
                  </a:lnTo>
                  <a:lnTo>
                    <a:pt x="336207" y="184886"/>
                  </a:lnTo>
                  <a:lnTo>
                    <a:pt x="346532" y="177965"/>
                  </a:lnTo>
                  <a:lnTo>
                    <a:pt x="359740" y="175501"/>
                  </a:lnTo>
                  <a:lnTo>
                    <a:pt x="372872" y="177965"/>
                  </a:lnTo>
                  <a:lnTo>
                    <a:pt x="383159" y="184886"/>
                  </a:lnTo>
                  <a:lnTo>
                    <a:pt x="389864" y="195529"/>
                  </a:lnTo>
                  <a:lnTo>
                    <a:pt x="392264" y="209169"/>
                  </a:lnTo>
                  <a:lnTo>
                    <a:pt x="392264" y="166484"/>
                  </a:lnTo>
                  <a:lnTo>
                    <a:pt x="383260" y="161251"/>
                  </a:lnTo>
                  <a:lnTo>
                    <a:pt x="359740" y="157365"/>
                  </a:lnTo>
                  <a:lnTo>
                    <a:pt x="336143" y="161251"/>
                  </a:lnTo>
                  <a:lnTo>
                    <a:pt x="317461" y="172059"/>
                  </a:lnTo>
                  <a:lnTo>
                    <a:pt x="305181" y="188468"/>
                  </a:lnTo>
                  <a:lnTo>
                    <a:pt x="300761" y="209169"/>
                  </a:lnTo>
                  <a:lnTo>
                    <a:pt x="305181" y="229870"/>
                  </a:lnTo>
                  <a:lnTo>
                    <a:pt x="317461" y="246278"/>
                  </a:lnTo>
                  <a:lnTo>
                    <a:pt x="336143" y="257073"/>
                  </a:lnTo>
                  <a:lnTo>
                    <a:pt x="359740" y="260972"/>
                  </a:lnTo>
                  <a:lnTo>
                    <a:pt x="383260" y="257073"/>
                  </a:lnTo>
                  <a:lnTo>
                    <a:pt x="401891" y="246278"/>
                  </a:lnTo>
                  <a:lnTo>
                    <a:pt x="404469" y="242824"/>
                  </a:lnTo>
                  <a:lnTo>
                    <a:pt x="414147" y="229870"/>
                  </a:lnTo>
                  <a:lnTo>
                    <a:pt x="418566" y="209169"/>
                  </a:lnTo>
                  <a:close/>
                </a:path>
                <a:path w="711200" h="548640">
                  <a:moveTo>
                    <a:pt x="530580" y="160997"/>
                  </a:moveTo>
                  <a:lnTo>
                    <a:pt x="505574" y="160997"/>
                  </a:lnTo>
                  <a:lnTo>
                    <a:pt x="505574" y="196545"/>
                  </a:lnTo>
                  <a:lnTo>
                    <a:pt x="461492" y="196545"/>
                  </a:lnTo>
                  <a:lnTo>
                    <a:pt x="461492" y="160997"/>
                  </a:lnTo>
                  <a:lnTo>
                    <a:pt x="436499" y="160997"/>
                  </a:lnTo>
                  <a:lnTo>
                    <a:pt x="436499" y="257200"/>
                  </a:lnTo>
                  <a:lnTo>
                    <a:pt x="461492" y="257200"/>
                  </a:lnTo>
                  <a:lnTo>
                    <a:pt x="461492" y="216141"/>
                  </a:lnTo>
                  <a:lnTo>
                    <a:pt x="505574" y="216141"/>
                  </a:lnTo>
                  <a:lnTo>
                    <a:pt x="505574" y="257200"/>
                  </a:lnTo>
                  <a:lnTo>
                    <a:pt x="530580" y="257200"/>
                  </a:lnTo>
                  <a:lnTo>
                    <a:pt x="530580" y="216141"/>
                  </a:lnTo>
                  <a:lnTo>
                    <a:pt x="530580" y="196545"/>
                  </a:lnTo>
                  <a:lnTo>
                    <a:pt x="530580" y="160997"/>
                  </a:lnTo>
                  <a:close/>
                </a:path>
                <a:path w="711200" h="548640">
                  <a:moveTo>
                    <a:pt x="532028" y="364578"/>
                  </a:moveTo>
                  <a:lnTo>
                    <a:pt x="529577" y="363715"/>
                  </a:lnTo>
                  <a:lnTo>
                    <a:pt x="528281" y="363283"/>
                  </a:lnTo>
                  <a:lnTo>
                    <a:pt x="523062" y="361543"/>
                  </a:lnTo>
                  <a:lnTo>
                    <a:pt x="509485" y="357733"/>
                  </a:lnTo>
                  <a:lnTo>
                    <a:pt x="497319" y="355015"/>
                  </a:lnTo>
                  <a:lnTo>
                    <a:pt x="486549" y="353377"/>
                  </a:lnTo>
                  <a:lnTo>
                    <a:pt x="477113" y="352844"/>
                  </a:lnTo>
                  <a:lnTo>
                    <a:pt x="468731" y="353352"/>
                  </a:lnTo>
                  <a:lnTo>
                    <a:pt x="427964" y="362559"/>
                  </a:lnTo>
                  <a:lnTo>
                    <a:pt x="424561" y="363740"/>
                  </a:lnTo>
                  <a:lnTo>
                    <a:pt x="418134" y="366039"/>
                  </a:lnTo>
                  <a:lnTo>
                    <a:pt x="379107" y="377558"/>
                  </a:lnTo>
                  <a:lnTo>
                    <a:pt x="359168" y="379818"/>
                  </a:lnTo>
                  <a:lnTo>
                    <a:pt x="350748" y="379323"/>
                  </a:lnTo>
                  <a:lnTo>
                    <a:pt x="300189" y="366039"/>
                  </a:lnTo>
                  <a:lnTo>
                    <a:pt x="293547" y="363715"/>
                  </a:lnTo>
                  <a:lnTo>
                    <a:pt x="292239" y="363283"/>
                  </a:lnTo>
                  <a:lnTo>
                    <a:pt x="250583" y="353377"/>
                  </a:lnTo>
                  <a:lnTo>
                    <a:pt x="241236" y="352844"/>
                  </a:lnTo>
                  <a:lnTo>
                    <a:pt x="232765" y="353352"/>
                  </a:lnTo>
                  <a:lnTo>
                    <a:pt x="222745" y="354761"/>
                  </a:lnTo>
                  <a:lnTo>
                    <a:pt x="212102" y="356870"/>
                  </a:lnTo>
                  <a:lnTo>
                    <a:pt x="201777" y="359511"/>
                  </a:lnTo>
                  <a:lnTo>
                    <a:pt x="190639" y="362991"/>
                  </a:lnTo>
                  <a:lnTo>
                    <a:pt x="189623" y="363283"/>
                  </a:lnTo>
                  <a:lnTo>
                    <a:pt x="186296" y="364578"/>
                  </a:lnTo>
                  <a:lnTo>
                    <a:pt x="199466" y="371411"/>
                  </a:lnTo>
                  <a:lnTo>
                    <a:pt x="213575" y="367385"/>
                  </a:lnTo>
                  <a:lnTo>
                    <a:pt x="223799" y="365112"/>
                  </a:lnTo>
                  <a:lnTo>
                    <a:pt x="233057" y="363740"/>
                  </a:lnTo>
                  <a:lnTo>
                    <a:pt x="241236" y="363283"/>
                  </a:lnTo>
                  <a:lnTo>
                    <a:pt x="248399" y="363664"/>
                  </a:lnTo>
                  <a:lnTo>
                    <a:pt x="300189" y="377063"/>
                  </a:lnTo>
                  <a:lnTo>
                    <a:pt x="306705" y="379387"/>
                  </a:lnTo>
                  <a:lnTo>
                    <a:pt x="313194" y="381558"/>
                  </a:lnTo>
                  <a:lnTo>
                    <a:pt x="327088" y="385521"/>
                  </a:lnTo>
                  <a:lnTo>
                    <a:pt x="339217" y="388277"/>
                  </a:lnTo>
                  <a:lnTo>
                    <a:pt x="349821" y="389890"/>
                  </a:lnTo>
                  <a:lnTo>
                    <a:pt x="359168" y="390410"/>
                  </a:lnTo>
                  <a:lnTo>
                    <a:pt x="367626" y="389915"/>
                  </a:lnTo>
                  <a:lnTo>
                    <a:pt x="405130" y="381558"/>
                  </a:lnTo>
                  <a:lnTo>
                    <a:pt x="410337" y="379818"/>
                  </a:lnTo>
                  <a:lnTo>
                    <a:pt x="411632" y="379387"/>
                  </a:lnTo>
                  <a:lnTo>
                    <a:pt x="449567" y="367322"/>
                  </a:lnTo>
                  <a:lnTo>
                    <a:pt x="477113" y="363283"/>
                  </a:lnTo>
                  <a:lnTo>
                    <a:pt x="485279" y="363740"/>
                  </a:lnTo>
                  <a:lnTo>
                    <a:pt x="494525" y="365112"/>
                  </a:lnTo>
                  <a:lnTo>
                    <a:pt x="504748" y="367385"/>
                  </a:lnTo>
                  <a:lnTo>
                    <a:pt x="518883" y="371411"/>
                  </a:lnTo>
                  <a:lnTo>
                    <a:pt x="532028" y="364578"/>
                  </a:lnTo>
                  <a:close/>
                </a:path>
                <a:path w="711200" h="548640">
                  <a:moveTo>
                    <a:pt x="574814" y="339636"/>
                  </a:moveTo>
                  <a:lnTo>
                    <a:pt x="529450" y="325691"/>
                  </a:lnTo>
                  <a:lnTo>
                    <a:pt x="525411" y="324434"/>
                  </a:lnTo>
                  <a:lnTo>
                    <a:pt x="517055" y="321970"/>
                  </a:lnTo>
                  <a:lnTo>
                    <a:pt x="477113" y="315239"/>
                  </a:lnTo>
                  <a:lnTo>
                    <a:pt x="467220" y="315925"/>
                  </a:lnTo>
                  <a:lnTo>
                    <a:pt x="455168" y="317779"/>
                  </a:lnTo>
                  <a:lnTo>
                    <a:pt x="442633" y="320509"/>
                  </a:lnTo>
                  <a:lnTo>
                    <a:pt x="431279" y="323811"/>
                  </a:lnTo>
                  <a:lnTo>
                    <a:pt x="405130" y="332803"/>
                  </a:lnTo>
                  <a:lnTo>
                    <a:pt x="392112" y="336765"/>
                  </a:lnTo>
                  <a:lnTo>
                    <a:pt x="379907" y="339674"/>
                  </a:lnTo>
                  <a:lnTo>
                    <a:pt x="368795" y="341477"/>
                  </a:lnTo>
                  <a:lnTo>
                    <a:pt x="359029" y="342087"/>
                  </a:lnTo>
                  <a:lnTo>
                    <a:pt x="349161" y="341477"/>
                  </a:lnTo>
                  <a:lnTo>
                    <a:pt x="292252" y="325691"/>
                  </a:lnTo>
                  <a:lnTo>
                    <a:pt x="286766" y="323811"/>
                  </a:lnTo>
                  <a:lnTo>
                    <a:pt x="275399" y="320509"/>
                  </a:lnTo>
                  <a:lnTo>
                    <a:pt x="262851" y="317779"/>
                  </a:lnTo>
                  <a:lnTo>
                    <a:pt x="250761" y="315925"/>
                  </a:lnTo>
                  <a:lnTo>
                    <a:pt x="240792" y="315239"/>
                  </a:lnTo>
                  <a:lnTo>
                    <a:pt x="235089" y="315480"/>
                  </a:lnTo>
                  <a:lnTo>
                    <a:pt x="192354" y="324497"/>
                  </a:lnTo>
                  <a:lnTo>
                    <a:pt x="143230" y="339636"/>
                  </a:lnTo>
                  <a:lnTo>
                    <a:pt x="147421" y="343408"/>
                  </a:lnTo>
                  <a:lnTo>
                    <a:pt x="148437" y="344271"/>
                  </a:lnTo>
                  <a:lnTo>
                    <a:pt x="153060" y="347306"/>
                  </a:lnTo>
                  <a:lnTo>
                    <a:pt x="172072" y="341477"/>
                  </a:lnTo>
                  <a:lnTo>
                    <a:pt x="198729" y="333540"/>
                  </a:lnTo>
                  <a:lnTo>
                    <a:pt x="211670" y="329984"/>
                  </a:lnTo>
                  <a:lnTo>
                    <a:pt x="222758" y="327545"/>
                  </a:lnTo>
                  <a:lnTo>
                    <a:pt x="232397" y="326136"/>
                  </a:lnTo>
                  <a:lnTo>
                    <a:pt x="240944" y="325691"/>
                  </a:lnTo>
                  <a:lnTo>
                    <a:pt x="249504" y="326250"/>
                  </a:lnTo>
                  <a:lnTo>
                    <a:pt x="259778" y="327799"/>
                  </a:lnTo>
                  <a:lnTo>
                    <a:pt x="270471" y="330111"/>
                  </a:lnTo>
                  <a:lnTo>
                    <a:pt x="280250" y="332955"/>
                  </a:lnTo>
                  <a:lnTo>
                    <a:pt x="313055" y="343979"/>
                  </a:lnTo>
                  <a:lnTo>
                    <a:pt x="325081" y="347484"/>
                  </a:lnTo>
                  <a:lnTo>
                    <a:pt x="337451" y="350240"/>
                  </a:lnTo>
                  <a:lnTo>
                    <a:pt x="349110" y="352044"/>
                  </a:lnTo>
                  <a:lnTo>
                    <a:pt x="359029" y="352691"/>
                  </a:lnTo>
                  <a:lnTo>
                    <a:pt x="368960" y="352044"/>
                  </a:lnTo>
                  <a:lnTo>
                    <a:pt x="410756" y="342087"/>
                  </a:lnTo>
                  <a:lnTo>
                    <a:pt x="437794" y="332955"/>
                  </a:lnTo>
                  <a:lnTo>
                    <a:pt x="447573" y="330111"/>
                  </a:lnTo>
                  <a:lnTo>
                    <a:pt x="458266" y="327799"/>
                  </a:lnTo>
                  <a:lnTo>
                    <a:pt x="468553" y="326250"/>
                  </a:lnTo>
                  <a:lnTo>
                    <a:pt x="477113" y="325691"/>
                  </a:lnTo>
                  <a:lnTo>
                    <a:pt x="485635" y="326136"/>
                  </a:lnTo>
                  <a:lnTo>
                    <a:pt x="526249" y="335572"/>
                  </a:lnTo>
                  <a:lnTo>
                    <a:pt x="564997" y="347306"/>
                  </a:lnTo>
                  <a:lnTo>
                    <a:pt x="569620" y="344119"/>
                  </a:lnTo>
                  <a:lnTo>
                    <a:pt x="574814" y="339636"/>
                  </a:lnTo>
                  <a:close/>
                </a:path>
                <a:path w="711200" h="548640">
                  <a:moveTo>
                    <a:pt x="613829" y="302475"/>
                  </a:moveTo>
                  <a:lnTo>
                    <a:pt x="605028" y="303923"/>
                  </a:lnTo>
                  <a:lnTo>
                    <a:pt x="600113" y="304507"/>
                  </a:lnTo>
                  <a:lnTo>
                    <a:pt x="595198" y="304507"/>
                  </a:lnTo>
                  <a:lnTo>
                    <a:pt x="549236" y="295224"/>
                  </a:lnTo>
                  <a:lnTo>
                    <a:pt x="528129" y="287972"/>
                  </a:lnTo>
                  <a:lnTo>
                    <a:pt x="523062" y="286232"/>
                  </a:lnTo>
                  <a:lnTo>
                    <a:pt x="511644" y="282867"/>
                  </a:lnTo>
                  <a:lnTo>
                    <a:pt x="499160" y="280149"/>
                  </a:lnTo>
                  <a:lnTo>
                    <a:pt x="487159" y="278320"/>
                  </a:lnTo>
                  <a:lnTo>
                    <a:pt x="477113" y="277660"/>
                  </a:lnTo>
                  <a:lnTo>
                    <a:pt x="467144" y="278345"/>
                  </a:lnTo>
                  <a:lnTo>
                    <a:pt x="455168" y="280200"/>
                  </a:lnTo>
                  <a:lnTo>
                    <a:pt x="442709" y="282930"/>
                  </a:lnTo>
                  <a:lnTo>
                    <a:pt x="431279" y="286232"/>
                  </a:lnTo>
                  <a:lnTo>
                    <a:pt x="405130" y="295224"/>
                  </a:lnTo>
                  <a:lnTo>
                    <a:pt x="392150" y="299186"/>
                  </a:lnTo>
                  <a:lnTo>
                    <a:pt x="379920" y="302094"/>
                  </a:lnTo>
                  <a:lnTo>
                    <a:pt x="368808" y="303898"/>
                  </a:lnTo>
                  <a:lnTo>
                    <a:pt x="359168" y="304507"/>
                  </a:lnTo>
                  <a:lnTo>
                    <a:pt x="349504" y="303898"/>
                  </a:lnTo>
                  <a:lnTo>
                    <a:pt x="338353" y="302094"/>
                  </a:lnTo>
                  <a:lnTo>
                    <a:pt x="326110" y="299186"/>
                  </a:lnTo>
                  <a:lnTo>
                    <a:pt x="313194" y="295224"/>
                  </a:lnTo>
                  <a:lnTo>
                    <a:pt x="292112" y="287972"/>
                  </a:lnTo>
                  <a:lnTo>
                    <a:pt x="287045" y="286232"/>
                  </a:lnTo>
                  <a:lnTo>
                    <a:pt x="275615" y="282930"/>
                  </a:lnTo>
                  <a:lnTo>
                    <a:pt x="263156" y="280200"/>
                  </a:lnTo>
                  <a:lnTo>
                    <a:pt x="251193" y="278345"/>
                  </a:lnTo>
                  <a:lnTo>
                    <a:pt x="241236" y="277660"/>
                  </a:lnTo>
                  <a:lnTo>
                    <a:pt x="231178" y="278320"/>
                  </a:lnTo>
                  <a:lnTo>
                    <a:pt x="219163" y="280149"/>
                  </a:lnTo>
                  <a:lnTo>
                    <a:pt x="206692" y="282867"/>
                  </a:lnTo>
                  <a:lnTo>
                    <a:pt x="195262" y="286232"/>
                  </a:lnTo>
                  <a:lnTo>
                    <a:pt x="168960" y="295224"/>
                  </a:lnTo>
                  <a:lnTo>
                    <a:pt x="156070" y="299186"/>
                  </a:lnTo>
                  <a:lnTo>
                    <a:pt x="143878" y="302094"/>
                  </a:lnTo>
                  <a:lnTo>
                    <a:pt x="132778" y="303898"/>
                  </a:lnTo>
                  <a:lnTo>
                    <a:pt x="123139" y="304507"/>
                  </a:lnTo>
                  <a:lnTo>
                    <a:pt x="118224" y="304507"/>
                  </a:lnTo>
                  <a:lnTo>
                    <a:pt x="113309" y="303923"/>
                  </a:lnTo>
                  <a:lnTo>
                    <a:pt x="104343" y="302475"/>
                  </a:lnTo>
                  <a:lnTo>
                    <a:pt x="105587" y="304507"/>
                  </a:lnTo>
                  <a:lnTo>
                    <a:pt x="119240" y="315112"/>
                  </a:lnTo>
                  <a:lnTo>
                    <a:pt x="122847" y="315112"/>
                  </a:lnTo>
                  <a:lnTo>
                    <a:pt x="168960" y="306247"/>
                  </a:lnTo>
                  <a:lnTo>
                    <a:pt x="174129" y="304507"/>
                  </a:lnTo>
                  <a:lnTo>
                    <a:pt x="195262" y="297395"/>
                  </a:lnTo>
                  <a:lnTo>
                    <a:pt x="208280" y="293344"/>
                  </a:lnTo>
                  <a:lnTo>
                    <a:pt x="220472" y="290398"/>
                  </a:lnTo>
                  <a:lnTo>
                    <a:pt x="231546" y="288582"/>
                  </a:lnTo>
                  <a:lnTo>
                    <a:pt x="241236" y="287972"/>
                  </a:lnTo>
                  <a:lnTo>
                    <a:pt x="249809" y="288531"/>
                  </a:lnTo>
                  <a:lnTo>
                    <a:pt x="260019" y="290068"/>
                  </a:lnTo>
                  <a:lnTo>
                    <a:pt x="270662" y="292379"/>
                  </a:lnTo>
                  <a:lnTo>
                    <a:pt x="280543" y="295224"/>
                  </a:lnTo>
                  <a:lnTo>
                    <a:pt x="313194" y="306247"/>
                  </a:lnTo>
                  <a:lnTo>
                    <a:pt x="325297" y="309829"/>
                  </a:lnTo>
                  <a:lnTo>
                    <a:pt x="337693" y="312635"/>
                  </a:lnTo>
                  <a:lnTo>
                    <a:pt x="349338" y="314452"/>
                  </a:lnTo>
                  <a:lnTo>
                    <a:pt x="359168" y="315112"/>
                  </a:lnTo>
                  <a:lnTo>
                    <a:pt x="368998" y="314452"/>
                  </a:lnTo>
                  <a:lnTo>
                    <a:pt x="410286" y="304507"/>
                  </a:lnTo>
                  <a:lnTo>
                    <a:pt x="437794" y="295224"/>
                  </a:lnTo>
                  <a:lnTo>
                    <a:pt x="447675" y="292379"/>
                  </a:lnTo>
                  <a:lnTo>
                    <a:pt x="458317" y="290068"/>
                  </a:lnTo>
                  <a:lnTo>
                    <a:pt x="468528" y="288531"/>
                  </a:lnTo>
                  <a:lnTo>
                    <a:pt x="477113" y="287972"/>
                  </a:lnTo>
                  <a:lnTo>
                    <a:pt x="486791" y="288582"/>
                  </a:lnTo>
                  <a:lnTo>
                    <a:pt x="497865" y="290398"/>
                  </a:lnTo>
                  <a:lnTo>
                    <a:pt x="510057" y="293344"/>
                  </a:lnTo>
                  <a:lnTo>
                    <a:pt x="523062" y="297395"/>
                  </a:lnTo>
                  <a:lnTo>
                    <a:pt x="549236" y="306247"/>
                  </a:lnTo>
                  <a:lnTo>
                    <a:pt x="561276" y="309829"/>
                  </a:lnTo>
                  <a:lnTo>
                    <a:pt x="573697" y="312635"/>
                  </a:lnTo>
                  <a:lnTo>
                    <a:pt x="585406" y="314452"/>
                  </a:lnTo>
                  <a:lnTo>
                    <a:pt x="595337" y="315112"/>
                  </a:lnTo>
                  <a:lnTo>
                    <a:pt x="599097" y="315112"/>
                  </a:lnTo>
                  <a:lnTo>
                    <a:pt x="612749" y="304507"/>
                  </a:lnTo>
                  <a:lnTo>
                    <a:pt x="613829" y="302475"/>
                  </a:lnTo>
                  <a:close/>
                </a:path>
                <a:path w="711200" h="548640">
                  <a:moveTo>
                    <a:pt x="629145" y="238340"/>
                  </a:moveTo>
                  <a:lnTo>
                    <a:pt x="582333" y="238340"/>
                  </a:lnTo>
                  <a:lnTo>
                    <a:pt x="582333" y="215557"/>
                  </a:lnTo>
                  <a:lnTo>
                    <a:pt x="616724" y="215557"/>
                  </a:lnTo>
                  <a:lnTo>
                    <a:pt x="616724" y="197421"/>
                  </a:lnTo>
                  <a:lnTo>
                    <a:pt x="582333" y="197421"/>
                  </a:lnTo>
                  <a:lnTo>
                    <a:pt x="582333" y="179857"/>
                  </a:lnTo>
                  <a:lnTo>
                    <a:pt x="623811" y="179857"/>
                  </a:lnTo>
                  <a:lnTo>
                    <a:pt x="623811" y="160997"/>
                  </a:lnTo>
                  <a:lnTo>
                    <a:pt x="557326" y="160997"/>
                  </a:lnTo>
                  <a:lnTo>
                    <a:pt x="557326" y="257200"/>
                  </a:lnTo>
                  <a:lnTo>
                    <a:pt x="629145" y="257200"/>
                  </a:lnTo>
                  <a:lnTo>
                    <a:pt x="629145" y="238340"/>
                  </a:lnTo>
                  <a:close/>
                </a:path>
                <a:path w="711200" h="548640">
                  <a:moveTo>
                    <a:pt x="710666" y="10502"/>
                  </a:moveTo>
                  <a:lnTo>
                    <a:pt x="699973" y="10502"/>
                  </a:lnTo>
                  <a:lnTo>
                    <a:pt x="699973" y="537705"/>
                  </a:lnTo>
                  <a:lnTo>
                    <a:pt x="710666" y="537705"/>
                  </a:lnTo>
                  <a:lnTo>
                    <a:pt x="710666" y="10502"/>
                  </a:lnTo>
                  <a:close/>
                </a:path>
                <a:path w="711200" h="548640">
                  <a:moveTo>
                    <a:pt x="710666" y="0"/>
                  </a:moveTo>
                  <a:lnTo>
                    <a:pt x="0" y="0"/>
                  </a:lnTo>
                  <a:lnTo>
                    <a:pt x="0" y="10172"/>
                  </a:lnTo>
                  <a:lnTo>
                    <a:pt x="0" y="538238"/>
                  </a:lnTo>
                  <a:lnTo>
                    <a:pt x="0" y="548411"/>
                  </a:lnTo>
                  <a:lnTo>
                    <a:pt x="710666" y="548411"/>
                  </a:lnTo>
                  <a:lnTo>
                    <a:pt x="710666" y="538238"/>
                  </a:lnTo>
                  <a:lnTo>
                    <a:pt x="10541" y="538238"/>
                  </a:lnTo>
                  <a:lnTo>
                    <a:pt x="10541" y="10172"/>
                  </a:lnTo>
                  <a:lnTo>
                    <a:pt x="710666" y="10172"/>
                  </a:lnTo>
                  <a:lnTo>
                    <a:pt x="71066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295400"/>
          </a:xfrm>
          <a:custGeom>
            <a:avLst/>
            <a:gdLst/>
            <a:ahLst/>
            <a:cxnLst/>
            <a:rect l="l" t="t" r="r" b="b"/>
            <a:pathLst>
              <a:path w="12192000" h="1295400">
                <a:moveTo>
                  <a:pt x="0" y="1295400"/>
                </a:moveTo>
                <a:lnTo>
                  <a:pt x="12192000" y="1295400"/>
                </a:lnTo>
                <a:lnTo>
                  <a:pt x="12192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E2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20"/>
              </a:lnSpc>
              <a:spcBef>
                <a:spcPts val="110"/>
              </a:spcBef>
            </a:pP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GROHE</a:t>
            </a:r>
            <a:r>
              <a:rPr sz="22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MATTE</a:t>
            </a:r>
            <a:r>
              <a:rPr sz="22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BLACK</a:t>
            </a:r>
            <a:r>
              <a:rPr sz="22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EXPANSION</a:t>
            </a:r>
            <a:endParaRPr sz="2200">
              <a:latin typeface="Calibri Light"/>
              <a:cs typeface="Calibri Light"/>
            </a:endParaRPr>
          </a:p>
          <a:p>
            <a:pPr marL="12700">
              <a:lnSpc>
                <a:spcPts val="252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ESSENCE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BATH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COLLECTION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29600" y="140017"/>
            <a:ext cx="3679190" cy="686435"/>
            <a:chOff x="8229600" y="140017"/>
            <a:chExt cx="3679190" cy="686435"/>
          </a:xfrm>
        </p:grpSpPr>
        <p:sp>
          <p:nvSpPr>
            <p:cNvPr id="5" name="object 5"/>
            <p:cNvSpPr/>
            <p:nvPr/>
          </p:nvSpPr>
          <p:spPr>
            <a:xfrm>
              <a:off x="11069621" y="340851"/>
              <a:ext cx="722630" cy="283845"/>
            </a:xfrm>
            <a:custGeom>
              <a:avLst/>
              <a:gdLst/>
              <a:ahLst/>
              <a:cxnLst/>
              <a:rect l="l" t="t" r="r" b="b"/>
              <a:pathLst>
                <a:path w="722629" h="283845">
                  <a:moveTo>
                    <a:pt x="28941" y="176689"/>
                  </a:moveTo>
                  <a:lnTo>
                    <a:pt x="48457" y="191960"/>
                  </a:lnTo>
                  <a:lnTo>
                    <a:pt x="53296" y="191960"/>
                  </a:lnTo>
                  <a:lnTo>
                    <a:pt x="98406" y="185549"/>
                  </a:lnTo>
                  <a:lnTo>
                    <a:pt x="121153" y="179081"/>
                  </a:lnTo>
                  <a:lnTo>
                    <a:pt x="47207" y="179081"/>
                  </a:lnTo>
                  <a:lnTo>
                    <a:pt x="40617" y="178464"/>
                  </a:lnTo>
                  <a:lnTo>
                    <a:pt x="28941" y="176689"/>
                  </a:lnTo>
                  <a:close/>
                </a:path>
                <a:path w="722629" h="283845">
                  <a:moveTo>
                    <a:pt x="277207" y="159028"/>
                  </a:moveTo>
                  <a:lnTo>
                    <a:pt x="209518" y="159028"/>
                  </a:lnTo>
                  <a:lnTo>
                    <a:pt x="220921" y="159707"/>
                  </a:lnTo>
                  <a:lnTo>
                    <a:pt x="234436" y="161573"/>
                  </a:lnTo>
                  <a:lnTo>
                    <a:pt x="248482" y="164364"/>
                  </a:lnTo>
                  <a:lnTo>
                    <a:pt x="261480" y="167821"/>
                  </a:lnTo>
                  <a:lnTo>
                    <a:pt x="304769" y="181239"/>
                  </a:lnTo>
                  <a:lnTo>
                    <a:pt x="320730" y="185582"/>
                  </a:lnTo>
                  <a:lnTo>
                    <a:pt x="337058" y="188971"/>
                  </a:lnTo>
                  <a:lnTo>
                    <a:pt x="352402" y="191174"/>
                  </a:lnTo>
                  <a:lnTo>
                    <a:pt x="365407" y="191960"/>
                  </a:lnTo>
                  <a:lnTo>
                    <a:pt x="378413" y="191163"/>
                  </a:lnTo>
                  <a:lnTo>
                    <a:pt x="393756" y="188942"/>
                  </a:lnTo>
                  <a:lnTo>
                    <a:pt x="410084" y="185549"/>
                  </a:lnTo>
                  <a:lnTo>
                    <a:pt x="426046" y="181239"/>
                  </a:lnTo>
                  <a:lnTo>
                    <a:pt x="433007" y="179081"/>
                  </a:lnTo>
                  <a:lnTo>
                    <a:pt x="365407" y="179081"/>
                  </a:lnTo>
                  <a:lnTo>
                    <a:pt x="352672" y="178317"/>
                  </a:lnTo>
                  <a:lnTo>
                    <a:pt x="337966" y="176092"/>
                  </a:lnTo>
                  <a:lnTo>
                    <a:pt x="321822" y="172508"/>
                  </a:lnTo>
                  <a:lnTo>
                    <a:pt x="304769" y="167664"/>
                  </a:lnTo>
                  <a:lnTo>
                    <a:pt x="277207" y="159028"/>
                  </a:lnTo>
                  <a:close/>
                </a:path>
                <a:path w="722629" h="283845">
                  <a:moveTo>
                    <a:pt x="588986" y="159028"/>
                  </a:moveTo>
                  <a:lnTo>
                    <a:pt x="521297" y="159028"/>
                  </a:lnTo>
                  <a:lnTo>
                    <a:pt x="533995" y="159769"/>
                  </a:lnTo>
                  <a:lnTo>
                    <a:pt x="548571" y="161949"/>
                  </a:lnTo>
                  <a:lnTo>
                    <a:pt x="564647" y="165503"/>
                  </a:lnTo>
                  <a:lnTo>
                    <a:pt x="581851" y="170366"/>
                  </a:lnTo>
                  <a:lnTo>
                    <a:pt x="616548" y="181239"/>
                  </a:lnTo>
                  <a:lnTo>
                    <a:pt x="632407" y="185549"/>
                  </a:lnTo>
                  <a:lnTo>
                    <a:pt x="648774" y="188942"/>
                  </a:lnTo>
                  <a:lnTo>
                    <a:pt x="664250" y="191163"/>
                  </a:lnTo>
                  <a:lnTo>
                    <a:pt x="677434" y="191960"/>
                  </a:lnTo>
                  <a:lnTo>
                    <a:pt x="682273" y="191960"/>
                  </a:lnTo>
                  <a:lnTo>
                    <a:pt x="700353" y="179081"/>
                  </a:lnTo>
                  <a:lnTo>
                    <a:pt x="677102" y="179081"/>
                  </a:lnTo>
                  <a:lnTo>
                    <a:pt x="664415" y="178317"/>
                  </a:lnTo>
                  <a:lnTo>
                    <a:pt x="649734" y="176092"/>
                  </a:lnTo>
                  <a:lnTo>
                    <a:pt x="633598" y="172508"/>
                  </a:lnTo>
                  <a:lnTo>
                    <a:pt x="616548" y="167664"/>
                  </a:lnTo>
                  <a:lnTo>
                    <a:pt x="588986" y="159028"/>
                  </a:lnTo>
                  <a:close/>
                </a:path>
                <a:path w="722629" h="283845">
                  <a:moveTo>
                    <a:pt x="209518" y="146380"/>
                  </a:moveTo>
                  <a:lnTo>
                    <a:pt x="164032" y="152757"/>
                  </a:lnTo>
                  <a:lnTo>
                    <a:pt x="114266" y="167664"/>
                  </a:lnTo>
                  <a:lnTo>
                    <a:pt x="97215" y="172508"/>
                  </a:lnTo>
                  <a:lnTo>
                    <a:pt x="81071" y="176092"/>
                  </a:lnTo>
                  <a:lnTo>
                    <a:pt x="66364" y="178317"/>
                  </a:lnTo>
                  <a:lnTo>
                    <a:pt x="53628" y="179081"/>
                  </a:lnTo>
                  <a:lnTo>
                    <a:pt x="121153" y="179081"/>
                  </a:lnTo>
                  <a:lnTo>
                    <a:pt x="166168" y="165503"/>
                  </a:lnTo>
                  <a:lnTo>
                    <a:pt x="209518" y="159028"/>
                  </a:lnTo>
                  <a:lnTo>
                    <a:pt x="277207" y="159028"/>
                  </a:lnTo>
                  <a:lnTo>
                    <a:pt x="270071" y="156792"/>
                  </a:lnTo>
                  <a:lnTo>
                    <a:pt x="255003" y="152757"/>
                  </a:lnTo>
                  <a:lnTo>
                    <a:pt x="238544" y="149446"/>
                  </a:lnTo>
                  <a:lnTo>
                    <a:pt x="222710" y="147204"/>
                  </a:lnTo>
                  <a:lnTo>
                    <a:pt x="209518" y="146380"/>
                  </a:lnTo>
                  <a:close/>
                </a:path>
                <a:path w="722629" h="283845">
                  <a:moveTo>
                    <a:pt x="521213" y="146380"/>
                  </a:moveTo>
                  <a:lnTo>
                    <a:pt x="475773" y="152757"/>
                  </a:lnTo>
                  <a:lnTo>
                    <a:pt x="426046" y="167664"/>
                  </a:lnTo>
                  <a:lnTo>
                    <a:pt x="408993" y="172508"/>
                  </a:lnTo>
                  <a:lnTo>
                    <a:pt x="392848" y="176092"/>
                  </a:lnTo>
                  <a:lnTo>
                    <a:pt x="378142" y="178317"/>
                  </a:lnTo>
                  <a:lnTo>
                    <a:pt x="365407" y="179081"/>
                  </a:lnTo>
                  <a:lnTo>
                    <a:pt x="433007" y="179081"/>
                  </a:lnTo>
                  <a:lnTo>
                    <a:pt x="482284" y="164364"/>
                  </a:lnTo>
                  <a:lnTo>
                    <a:pt x="521297" y="159028"/>
                  </a:lnTo>
                  <a:lnTo>
                    <a:pt x="588986" y="159028"/>
                  </a:lnTo>
                  <a:lnTo>
                    <a:pt x="581851" y="156792"/>
                  </a:lnTo>
                  <a:lnTo>
                    <a:pt x="566745" y="152757"/>
                  </a:lnTo>
                  <a:lnTo>
                    <a:pt x="550280" y="149446"/>
                  </a:lnTo>
                  <a:lnTo>
                    <a:pt x="534440" y="147204"/>
                  </a:lnTo>
                  <a:lnTo>
                    <a:pt x="521213" y="146380"/>
                  </a:lnTo>
                  <a:close/>
                </a:path>
                <a:path w="722629" h="283845">
                  <a:moveTo>
                    <a:pt x="701874" y="176689"/>
                  </a:moveTo>
                  <a:lnTo>
                    <a:pt x="690113" y="178464"/>
                  </a:lnTo>
                  <a:lnTo>
                    <a:pt x="683608" y="179081"/>
                  </a:lnTo>
                  <a:lnTo>
                    <a:pt x="700353" y="179081"/>
                  </a:lnTo>
                  <a:lnTo>
                    <a:pt x="701874" y="176689"/>
                  </a:lnTo>
                  <a:close/>
                </a:path>
                <a:path w="722629" h="283845">
                  <a:moveTo>
                    <a:pt x="276626" y="204761"/>
                  </a:moveTo>
                  <a:lnTo>
                    <a:pt x="209186" y="204761"/>
                  </a:lnTo>
                  <a:lnTo>
                    <a:pt x="220631" y="205463"/>
                  </a:lnTo>
                  <a:lnTo>
                    <a:pt x="234124" y="207335"/>
                  </a:lnTo>
                  <a:lnTo>
                    <a:pt x="248320" y="210163"/>
                  </a:lnTo>
                  <a:lnTo>
                    <a:pt x="261063" y="213554"/>
                  </a:lnTo>
                  <a:lnTo>
                    <a:pt x="304437" y="227050"/>
                  </a:lnTo>
                  <a:lnTo>
                    <a:pt x="320318" y="231361"/>
                  </a:lnTo>
                  <a:lnTo>
                    <a:pt x="336653" y="234753"/>
                  </a:lnTo>
                  <a:lnTo>
                    <a:pt x="352081" y="236975"/>
                  </a:lnTo>
                  <a:lnTo>
                    <a:pt x="365241" y="237772"/>
                  </a:lnTo>
                  <a:lnTo>
                    <a:pt x="378342" y="236975"/>
                  </a:lnTo>
                  <a:lnTo>
                    <a:pt x="393797" y="234753"/>
                  </a:lnTo>
                  <a:lnTo>
                    <a:pt x="410175" y="231361"/>
                  </a:lnTo>
                  <a:lnTo>
                    <a:pt x="426046" y="227050"/>
                  </a:lnTo>
                  <a:lnTo>
                    <a:pt x="433217" y="224814"/>
                  </a:lnTo>
                  <a:lnTo>
                    <a:pt x="365241" y="224814"/>
                  </a:lnTo>
                  <a:lnTo>
                    <a:pt x="352362" y="224073"/>
                  </a:lnTo>
                  <a:lnTo>
                    <a:pt x="337716" y="221893"/>
                  </a:lnTo>
                  <a:lnTo>
                    <a:pt x="321631" y="218339"/>
                  </a:lnTo>
                  <a:lnTo>
                    <a:pt x="304437" y="213476"/>
                  </a:lnTo>
                  <a:lnTo>
                    <a:pt x="276626" y="204761"/>
                  </a:lnTo>
                  <a:close/>
                </a:path>
                <a:path w="722629" h="283845">
                  <a:moveTo>
                    <a:pt x="209101" y="192114"/>
                  </a:moveTo>
                  <a:lnTo>
                    <a:pt x="165470" y="198155"/>
                  </a:lnTo>
                  <a:lnTo>
                    <a:pt x="80236" y="221730"/>
                  </a:lnTo>
                  <a:lnTo>
                    <a:pt x="85657" y="226280"/>
                  </a:lnTo>
                  <a:lnTo>
                    <a:pt x="87076" y="227360"/>
                  </a:lnTo>
                  <a:lnTo>
                    <a:pt x="93081" y="231139"/>
                  </a:lnTo>
                  <a:lnTo>
                    <a:pt x="121107" y="223195"/>
                  </a:lnTo>
                  <a:lnTo>
                    <a:pt x="153553" y="214403"/>
                  </a:lnTo>
                  <a:lnTo>
                    <a:pt x="170655" y="210033"/>
                  </a:lnTo>
                  <a:lnTo>
                    <a:pt x="185278" y="207037"/>
                  </a:lnTo>
                  <a:lnTo>
                    <a:pt x="197947" y="205313"/>
                  </a:lnTo>
                  <a:lnTo>
                    <a:pt x="209186" y="204761"/>
                  </a:lnTo>
                  <a:lnTo>
                    <a:pt x="276626" y="204761"/>
                  </a:lnTo>
                  <a:lnTo>
                    <a:pt x="269739" y="202603"/>
                  </a:lnTo>
                  <a:lnTo>
                    <a:pt x="254763" y="198589"/>
                  </a:lnTo>
                  <a:lnTo>
                    <a:pt x="238200" y="195247"/>
                  </a:lnTo>
                  <a:lnTo>
                    <a:pt x="222247" y="192961"/>
                  </a:lnTo>
                  <a:lnTo>
                    <a:pt x="209101" y="192114"/>
                  </a:lnTo>
                  <a:close/>
                </a:path>
                <a:path w="722629" h="283845">
                  <a:moveTo>
                    <a:pt x="590102" y="204761"/>
                  </a:moveTo>
                  <a:lnTo>
                    <a:pt x="521297" y="204761"/>
                  </a:lnTo>
                  <a:lnTo>
                    <a:pt x="532508" y="205313"/>
                  </a:lnTo>
                  <a:lnTo>
                    <a:pt x="545119" y="207037"/>
                  </a:lnTo>
                  <a:lnTo>
                    <a:pt x="559685" y="210033"/>
                  </a:lnTo>
                  <a:lnTo>
                    <a:pt x="576761" y="214403"/>
                  </a:lnTo>
                  <a:lnTo>
                    <a:pt x="609291" y="223195"/>
                  </a:lnTo>
                  <a:lnTo>
                    <a:pt x="637318" y="231139"/>
                  </a:lnTo>
                  <a:lnTo>
                    <a:pt x="643322" y="227282"/>
                  </a:lnTo>
                  <a:lnTo>
                    <a:pt x="644741" y="226280"/>
                  </a:lnTo>
                  <a:lnTo>
                    <a:pt x="650160" y="221730"/>
                  </a:lnTo>
                  <a:lnTo>
                    <a:pt x="590102" y="204761"/>
                  </a:lnTo>
                  <a:close/>
                </a:path>
                <a:path w="722629" h="283845">
                  <a:moveTo>
                    <a:pt x="521213" y="192114"/>
                  </a:moveTo>
                  <a:lnTo>
                    <a:pt x="475668" y="198589"/>
                  </a:lnTo>
                  <a:lnTo>
                    <a:pt x="426046" y="213476"/>
                  </a:lnTo>
                  <a:lnTo>
                    <a:pt x="408874" y="218339"/>
                  </a:lnTo>
                  <a:lnTo>
                    <a:pt x="392766" y="221893"/>
                  </a:lnTo>
                  <a:lnTo>
                    <a:pt x="378097" y="224073"/>
                  </a:lnTo>
                  <a:lnTo>
                    <a:pt x="365241" y="224814"/>
                  </a:lnTo>
                  <a:lnTo>
                    <a:pt x="433217" y="224814"/>
                  </a:lnTo>
                  <a:lnTo>
                    <a:pt x="482179" y="210163"/>
                  </a:lnTo>
                  <a:lnTo>
                    <a:pt x="521297" y="204761"/>
                  </a:lnTo>
                  <a:lnTo>
                    <a:pt x="590102" y="204761"/>
                  </a:lnTo>
                  <a:lnTo>
                    <a:pt x="585026" y="203327"/>
                  </a:lnTo>
                  <a:lnTo>
                    <a:pt x="546595" y="194522"/>
                  </a:lnTo>
                  <a:lnTo>
                    <a:pt x="528809" y="192396"/>
                  </a:lnTo>
                  <a:lnTo>
                    <a:pt x="521213" y="192114"/>
                  </a:lnTo>
                  <a:close/>
                </a:path>
                <a:path w="722629" h="283845">
                  <a:moveTo>
                    <a:pt x="277281" y="250573"/>
                  </a:moveTo>
                  <a:lnTo>
                    <a:pt x="209602" y="250573"/>
                  </a:lnTo>
                  <a:lnTo>
                    <a:pt x="219039" y="251043"/>
                  </a:lnTo>
                  <a:lnTo>
                    <a:pt x="229984" y="252367"/>
                  </a:lnTo>
                  <a:lnTo>
                    <a:pt x="278829" y="264610"/>
                  </a:lnTo>
                  <a:lnTo>
                    <a:pt x="304769" y="272786"/>
                  </a:lnTo>
                  <a:lnTo>
                    <a:pt x="323042" y="277596"/>
                  </a:lnTo>
                  <a:lnTo>
                    <a:pt x="339030" y="280961"/>
                  </a:lnTo>
                  <a:lnTo>
                    <a:pt x="353048" y="282937"/>
                  </a:lnTo>
                  <a:lnTo>
                    <a:pt x="365407" y="283583"/>
                  </a:lnTo>
                  <a:lnTo>
                    <a:pt x="376541" y="282985"/>
                  </a:lnTo>
                  <a:lnTo>
                    <a:pt x="417370" y="275176"/>
                  </a:lnTo>
                  <a:lnTo>
                    <a:pt x="432955" y="270626"/>
                  </a:lnTo>
                  <a:lnTo>
                    <a:pt x="365407" y="270626"/>
                  </a:lnTo>
                  <a:lnTo>
                    <a:pt x="354251" y="270010"/>
                  </a:lnTo>
                  <a:lnTo>
                    <a:pt x="313445" y="261758"/>
                  </a:lnTo>
                  <a:lnTo>
                    <a:pt x="278829" y="251036"/>
                  </a:lnTo>
                  <a:lnTo>
                    <a:pt x="277281" y="250573"/>
                  </a:lnTo>
                  <a:close/>
                </a:path>
                <a:path w="722629" h="283845">
                  <a:moveTo>
                    <a:pt x="521213" y="237847"/>
                  </a:moveTo>
                  <a:lnTo>
                    <a:pt x="482917" y="242761"/>
                  </a:lnTo>
                  <a:lnTo>
                    <a:pt x="456321" y="249724"/>
                  </a:lnTo>
                  <a:lnTo>
                    <a:pt x="453402" y="250573"/>
                  </a:lnTo>
                  <a:lnTo>
                    <a:pt x="407645" y="264379"/>
                  </a:lnTo>
                  <a:lnTo>
                    <a:pt x="365407" y="270626"/>
                  </a:lnTo>
                  <a:lnTo>
                    <a:pt x="432955" y="270626"/>
                  </a:lnTo>
                  <a:lnTo>
                    <a:pt x="484864" y="255454"/>
                  </a:lnTo>
                  <a:lnTo>
                    <a:pt x="521297" y="250573"/>
                  </a:lnTo>
                  <a:lnTo>
                    <a:pt x="588991" y="250573"/>
                  </a:lnTo>
                  <a:lnTo>
                    <a:pt x="581851" y="248415"/>
                  </a:lnTo>
                  <a:lnTo>
                    <a:pt x="563942" y="243802"/>
                  </a:lnTo>
                  <a:lnTo>
                    <a:pt x="547872" y="240498"/>
                  </a:lnTo>
                  <a:lnTo>
                    <a:pt x="533631" y="238511"/>
                  </a:lnTo>
                  <a:lnTo>
                    <a:pt x="521213" y="237847"/>
                  </a:lnTo>
                  <a:close/>
                </a:path>
                <a:path w="722629" h="283845">
                  <a:moveTo>
                    <a:pt x="209518" y="237847"/>
                  </a:moveTo>
                  <a:lnTo>
                    <a:pt x="171140" y="242761"/>
                  </a:lnTo>
                  <a:lnTo>
                    <a:pt x="141541" y="250651"/>
                  </a:lnTo>
                  <a:lnTo>
                    <a:pt x="137037" y="252116"/>
                  </a:lnTo>
                  <a:lnTo>
                    <a:pt x="154470" y="260524"/>
                  </a:lnTo>
                  <a:lnTo>
                    <a:pt x="158389" y="259365"/>
                  </a:lnTo>
                  <a:lnTo>
                    <a:pt x="173100" y="255552"/>
                  </a:lnTo>
                  <a:lnTo>
                    <a:pt x="186623" y="252800"/>
                  </a:lnTo>
                  <a:lnTo>
                    <a:pt x="198832" y="251133"/>
                  </a:lnTo>
                  <a:lnTo>
                    <a:pt x="209602" y="250573"/>
                  </a:lnTo>
                  <a:lnTo>
                    <a:pt x="277281" y="250573"/>
                  </a:lnTo>
                  <a:lnTo>
                    <a:pt x="270071" y="248415"/>
                  </a:lnTo>
                  <a:lnTo>
                    <a:pt x="252165" y="243802"/>
                  </a:lnTo>
                  <a:lnTo>
                    <a:pt x="236104" y="240498"/>
                  </a:lnTo>
                  <a:lnTo>
                    <a:pt x="221888" y="238511"/>
                  </a:lnTo>
                  <a:lnTo>
                    <a:pt x="209518" y="237847"/>
                  </a:lnTo>
                  <a:close/>
                </a:path>
                <a:path w="722629" h="283845">
                  <a:moveTo>
                    <a:pt x="588991" y="250573"/>
                  </a:moveTo>
                  <a:lnTo>
                    <a:pt x="521297" y="250573"/>
                  </a:lnTo>
                  <a:lnTo>
                    <a:pt x="532053" y="251133"/>
                  </a:lnTo>
                  <a:lnTo>
                    <a:pt x="544233" y="252800"/>
                  </a:lnTo>
                  <a:lnTo>
                    <a:pt x="557727" y="255552"/>
                  </a:lnTo>
                  <a:lnTo>
                    <a:pt x="572426" y="259365"/>
                  </a:lnTo>
                  <a:lnTo>
                    <a:pt x="576263" y="260524"/>
                  </a:lnTo>
                  <a:lnTo>
                    <a:pt x="593693" y="252116"/>
                  </a:lnTo>
                  <a:lnTo>
                    <a:pt x="590524" y="251036"/>
                  </a:lnTo>
                  <a:lnTo>
                    <a:pt x="588991" y="250573"/>
                  </a:lnTo>
                  <a:close/>
                </a:path>
                <a:path w="722629" h="283845">
                  <a:moveTo>
                    <a:pt x="76900" y="1077"/>
                  </a:moveTo>
                  <a:lnTo>
                    <a:pt x="45109" y="5521"/>
                  </a:lnTo>
                  <a:lnTo>
                    <a:pt x="20871" y="18180"/>
                  </a:lnTo>
                  <a:lnTo>
                    <a:pt x="5423" y="38039"/>
                  </a:lnTo>
                  <a:lnTo>
                    <a:pt x="0" y="64089"/>
                  </a:lnTo>
                  <a:lnTo>
                    <a:pt x="5230" y="89019"/>
                  </a:lnTo>
                  <a:lnTo>
                    <a:pt x="20016" y="108223"/>
                  </a:lnTo>
                  <a:lnTo>
                    <a:pt x="42997" y="120573"/>
                  </a:lnTo>
                  <a:lnTo>
                    <a:pt x="72813" y="124940"/>
                  </a:lnTo>
                  <a:lnTo>
                    <a:pt x="87970" y="123894"/>
                  </a:lnTo>
                  <a:lnTo>
                    <a:pt x="103549" y="120909"/>
                  </a:lnTo>
                  <a:lnTo>
                    <a:pt x="118627" y="116219"/>
                  </a:lnTo>
                  <a:lnTo>
                    <a:pt x="132282" y="110054"/>
                  </a:lnTo>
                  <a:lnTo>
                    <a:pt x="132282" y="102958"/>
                  </a:lnTo>
                  <a:lnTo>
                    <a:pt x="72813" y="102958"/>
                  </a:lnTo>
                  <a:lnTo>
                    <a:pt x="57536" y="100123"/>
                  </a:lnTo>
                  <a:lnTo>
                    <a:pt x="45559" y="92191"/>
                  </a:lnTo>
                  <a:lnTo>
                    <a:pt x="37742" y="80021"/>
                  </a:lnTo>
                  <a:lnTo>
                    <a:pt x="34945" y="64474"/>
                  </a:lnTo>
                  <a:lnTo>
                    <a:pt x="38283" y="47733"/>
                  </a:lnTo>
                  <a:lnTo>
                    <a:pt x="47634" y="34666"/>
                  </a:lnTo>
                  <a:lnTo>
                    <a:pt x="62005" y="26169"/>
                  </a:lnTo>
                  <a:lnTo>
                    <a:pt x="80405" y="23137"/>
                  </a:lnTo>
                  <a:lnTo>
                    <a:pt x="128279" y="23137"/>
                  </a:lnTo>
                  <a:lnTo>
                    <a:pt x="128279" y="12262"/>
                  </a:lnTo>
                  <a:lnTo>
                    <a:pt x="112932" y="6870"/>
                  </a:lnTo>
                  <a:lnTo>
                    <a:pt x="100338" y="3430"/>
                  </a:lnTo>
                  <a:lnTo>
                    <a:pt x="88870" y="1610"/>
                  </a:lnTo>
                  <a:lnTo>
                    <a:pt x="76900" y="1077"/>
                  </a:lnTo>
                  <a:close/>
                </a:path>
                <a:path w="722629" h="283845">
                  <a:moveTo>
                    <a:pt x="132282" y="62777"/>
                  </a:moveTo>
                  <a:lnTo>
                    <a:pt x="98753" y="62777"/>
                  </a:lnTo>
                  <a:lnTo>
                    <a:pt x="98753" y="97870"/>
                  </a:lnTo>
                  <a:lnTo>
                    <a:pt x="92136" y="100123"/>
                  </a:lnTo>
                  <a:lnTo>
                    <a:pt x="85752" y="101686"/>
                  </a:lnTo>
                  <a:lnTo>
                    <a:pt x="79271" y="102640"/>
                  </a:lnTo>
                  <a:lnTo>
                    <a:pt x="72813" y="102958"/>
                  </a:lnTo>
                  <a:lnTo>
                    <a:pt x="132282" y="102958"/>
                  </a:lnTo>
                  <a:lnTo>
                    <a:pt x="132282" y="62777"/>
                  </a:lnTo>
                  <a:close/>
                </a:path>
                <a:path w="722629" h="283845">
                  <a:moveTo>
                    <a:pt x="128279" y="23137"/>
                  </a:moveTo>
                  <a:lnTo>
                    <a:pt x="80405" y="23137"/>
                  </a:lnTo>
                  <a:lnTo>
                    <a:pt x="91685" y="23874"/>
                  </a:lnTo>
                  <a:lnTo>
                    <a:pt x="103291" y="26169"/>
                  </a:lnTo>
                  <a:lnTo>
                    <a:pt x="115310" y="30034"/>
                  </a:lnTo>
                  <a:lnTo>
                    <a:pt x="128279" y="35631"/>
                  </a:lnTo>
                  <a:lnTo>
                    <a:pt x="128279" y="23137"/>
                  </a:lnTo>
                  <a:close/>
                </a:path>
                <a:path w="722629" h="283845">
                  <a:moveTo>
                    <a:pt x="214022" y="4549"/>
                  </a:moveTo>
                  <a:lnTo>
                    <a:pt x="160140" y="4549"/>
                  </a:lnTo>
                  <a:lnTo>
                    <a:pt x="160140" y="121546"/>
                  </a:lnTo>
                  <a:lnTo>
                    <a:pt x="193171" y="121546"/>
                  </a:lnTo>
                  <a:lnTo>
                    <a:pt x="193171" y="26607"/>
                  </a:lnTo>
                  <a:lnTo>
                    <a:pt x="264698" y="26607"/>
                  </a:lnTo>
                  <a:lnTo>
                    <a:pt x="264376" y="25015"/>
                  </a:lnTo>
                  <a:lnTo>
                    <a:pt x="254444" y="13583"/>
                  </a:lnTo>
                  <a:lnTo>
                    <a:pt x="237709" y="6792"/>
                  </a:lnTo>
                  <a:lnTo>
                    <a:pt x="214022" y="4549"/>
                  </a:lnTo>
                  <a:close/>
                </a:path>
                <a:path w="722629" h="283845">
                  <a:moveTo>
                    <a:pt x="201427" y="63935"/>
                  </a:moveTo>
                  <a:lnTo>
                    <a:pt x="197675" y="63935"/>
                  </a:lnTo>
                  <a:lnTo>
                    <a:pt x="243548" y="121546"/>
                  </a:lnTo>
                  <a:lnTo>
                    <a:pt x="285754" y="121546"/>
                  </a:lnTo>
                  <a:lnTo>
                    <a:pt x="243715" y="74500"/>
                  </a:lnTo>
                  <a:lnTo>
                    <a:pt x="254035" y="68698"/>
                  </a:lnTo>
                  <a:lnTo>
                    <a:pt x="258590" y="64089"/>
                  </a:lnTo>
                  <a:lnTo>
                    <a:pt x="208685" y="64089"/>
                  </a:lnTo>
                  <a:lnTo>
                    <a:pt x="201427" y="63935"/>
                  </a:lnTo>
                  <a:close/>
                </a:path>
                <a:path w="722629" h="283845">
                  <a:moveTo>
                    <a:pt x="264698" y="26607"/>
                  </a:moveTo>
                  <a:lnTo>
                    <a:pt x="207432" y="26607"/>
                  </a:lnTo>
                  <a:lnTo>
                    <a:pt x="219536" y="27655"/>
                  </a:lnTo>
                  <a:lnTo>
                    <a:pt x="227950" y="30887"/>
                  </a:lnTo>
                  <a:lnTo>
                    <a:pt x="232861" y="36432"/>
                  </a:lnTo>
                  <a:lnTo>
                    <a:pt x="234456" y="44421"/>
                  </a:lnTo>
                  <a:lnTo>
                    <a:pt x="232740" y="52765"/>
                  </a:lnTo>
                  <a:lnTo>
                    <a:pt x="227732" y="58940"/>
                  </a:lnTo>
                  <a:lnTo>
                    <a:pt x="219643" y="62773"/>
                  </a:lnTo>
                  <a:lnTo>
                    <a:pt x="208685" y="64089"/>
                  </a:lnTo>
                  <a:lnTo>
                    <a:pt x="258590" y="64089"/>
                  </a:lnTo>
                  <a:lnTo>
                    <a:pt x="261533" y="61110"/>
                  </a:lnTo>
                  <a:lnTo>
                    <a:pt x="266106" y="51887"/>
                  </a:lnTo>
                  <a:lnTo>
                    <a:pt x="267653" y="41183"/>
                  </a:lnTo>
                  <a:lnTo>
                    <a:pt x="264698" y="26607"/>
                  </a:lnTo>
                  <a:close/>
                </a:path>
                <a:path w="722629" h="283845">
                  <a:moveTo>
                    <a:pt x="500528" y="4549"/>
                  </a:moveTo>
                  <a:lnTo>
                    <a:pt x="467499" y="4549"/>
                  </a:lnTo>
                  <a:lnTo>
                    <a:pt x="467499" y="121546"/>
                  </a:lnTo>
                  <a:lnTo>
                    <a:pt x="500528" y="121546"/>
                  </a:lnTo>
                  <a:lnTo>
                    <a:pt x="500528" y="71491"/>
                  </a:lnTo>
                  <a:lnTo>
                    <a:pt x="591858" y="71491"/>
                  </a:lnTo>
                  <a:lnTo>
                    <a:pt x="591858" y="47815"/>
                  </a:lnTo>
                  <a:lnTo>
                    <a:pt x="500528" y="47815"/>
                  </a:lnTo>
                  <a:lnTo>
                    <a:pt x="500528" y="4549"/>
                  </a:lnTo>
                  <a:close/>
                </a:path>
                <a:path w="722629" h="283845">
                  <a:moveTo>
                    <a:pt x="591858" y="71491"/>
                  </a:moveTo>
                  <a:lnTo>
                    <a:pt x="558830" y="71491"/>
                  </a:lnTo>
                  <a:lnTo>
                    <a:pt x="558830" y="121546"/>
                  </a:lnTo>
                  <a:lnTo>
                    <a:pt x="591858" y="121546"/>
                  </a:lnTo>
                  <a:lnTo>
                    <a:pt x="591858" y="71491"/>
                  </a:lnTo>
                  <a:close/>
                </a:path>
                <a:path w="722629" h="283845">
                  <a:moveTo>
                    <a:pt x="591858" y="4549"/>
                  </a:moveTo>
                  <a:lnTo>
                    <a:pt x="558830" y="4549"/>
                  </a:lnTo>
                  <a:lnTo>
                    <a:pt x="558830" y="47815"/>
                  </a:lnTo>
                  <a:lnTo>
                    <a:pt x="591858" y="47815"/>
                  </a:lnTo>
                  <a:lnTo>
                    <a:pt x="591858" y="4549"/>
                  </a:lnTo>
                  <a:close/>
                </a:path>
                <a:path w="722629" h="283845">
                  <a:moveTo>
                    <a:pt x="714885" y="4549"/>
                  </a:moveTo>
                  <a:lnTo>
                    <a:pt x="627141" y="4549"/>
                  </a:lnTo>
                  <a:lnTo>
                    <a:pt x="627141" y="121546"/>
                  </a:lnTo>
                  <a:lnTo>
                    <a:pt x="722142" y="121546"/>
                  </a:lnTo>
                  <a:lnTo>
                    <a:pt x="722142" y="98640"/>
                  </a:lnTo>
                  <a:lnTo>
                    <a:pt x="660085" y="98640"/>
                  </a:lnTo>
                  <a:lnTo>
                    <a:pt x="660085" y="70799"/>
                  </a:lnTo>
                  <a:lnTo>
                    <a:pt x="705711" y="70799"/>
                  </a:lnTo>
                  <a:lnTo>
                    <a:pt x="705711" y="48742"/>
                  </a:lnTo>
                  <a:lnTo>
                    <a:pt x="660085" y="48742"/>
                  </a:lnTo>
                  <a:lnTo>
                    <a:pt x="660085" y="27455"/>
                  </a:lnTo>
                  <a:lnTo>
                    <a:pt x="714885" y="27455"/>
                  </a:lnTo>
                  <a:lnTo>
                    <a:pt x="714885" y="4549"/>
                  </a:lnTo>
                  <a:close/>
                </a:path>
                <a:path w="722629" h="283845">
                  <a:moveTo>
                    <a:pt x="366075" y="0"/>
                  </a:moveTo>
                  <a:lnTo>
                    <a:pt x="334950" y="4727"/>
                  </a:lnTo>
                  <a:lnTo>
                    <a:pt x="310307" y="17863"/>
                  </a:lnTo>
                  <a:lnTo>
                    <a:pt x="294094" y="37839"/>
                  </a:lnTo>
                  <a:lnTo>
                    <a:pt x="288256" y="63087"/>
                  </a:lnTo>
                  <a:lnTo>
                    <a:pt x="294105" y="88256"/>
                  </a:lnTo>
                  <a:lnTo>
                    <a:pt x="310338" y="108213"/>
                  </a:lnTo>
                  <a:lnTo>
                    <a:pt x="334984" y="121359"/>
                  </a:lnTo>
                  <a:lnTo>
                    <a:pt x="366075" y="126096"/>
                  </a:lnTo>
                  <a:lnTo>
                    <a:pt x="397213" y="121359"/>
                  </a:lnTo>
                  <a:lnTo>
                    <a:pt x="421884" y="108213"/>
                  </a:lnTo>
                  <a:lnTo>
                    <a:pt x="425282" y="104038"/>
                  </a:lnTo>
                  <a:lnTo>
                    <a:pt x="366075" y="104038"/>
                  </a:lnTo>
                  <a:lnTo>
                    <a:pt x="348688" y="101023"/>
                  </a:lnTo>
                  <a:lnTo>
                    <a:pt x="335078" y="92586"/>
                  </a:lnTo>
                  <a:lnTo>
                    <a:pt x="326207" y="79636"/>
                  </a:lnTo>
                  <a:lnTo>
                    <a:pt x="323036" y="63087"/>
                  </a:lnTo>
                  <a:lnTo>
                    <a:pt x="326195" y="46492"/>
                  </a:lnTo>
                  <a:lnTo>
                    <a:pt x="335047" y="33519"/>
                  </a:lnTo>
                  <a:lnTo>
                    <a:pt x="348653" y="25073"/>
                  </a:lnTo>
                  <a:lnTo>
                    <a:pt x="366075" y="22057"/>
                  </a:lnTo>
                  <a:lnTo>
                    <a:pt x="425294" y="22057"/>
                  </a:lnTo>
                  <a:lnTo>
                    <a:pt x="421884" y="17863"/>
                  </a:lnTo>
                  <a:lnTo>
                    <a:pt x="397213" y="4727"/>
                  </a:lnTo>
                  <a:lnTo>
                    <a:pt x="366075" y="0"/>
                  </a:lnTo>
                  <a:close/>
                </a:path>
                <a:path w="722629" h="283845">
                  <a:moveTo>
                    <a:pt x="425294" y="22057"/>
                  </a:moveTo>
                  <a:lnTo>
                    <a:pt x="366075" y="22057"/>
                  </a:lnTo>
                  <a:lnTo>
                    <a:pt x="383496" y="25073"/>
                  </a:lnTo>
                  <a:lnTo>
                    <a:pt x="397102" y="33519"/>
                  </a:lnTo>
                  <a:lnTo>
                    <a:pt x="405954" y="46492"/>
                  </a:lnTo>
                  <a:lnTo>
                    <a:pt x="409113" y="63087"/>
                  </a:lnTo>
                  <a:lnTo>
                    <a:pt x="405954" y="79636"/>
                  </a:lnTo>
                  <a:lnTo>
                    <a:pt x="397102" y="92586"/>
                  </a:lnTo>
                  <a:lnTo>
                    <a:pt x="383496" y="101023"/>
                  </a:lnTo>
                  <a:lnTo>
                    <a:pt x="366075" y="104038"/>
                  </a:lnTo>
                  <a:lnTo>
                    <a:pt x="425282" y="104038"/>
                  </a:lnTo>
                  <a:lnTo>
                    <a:pt x="438127" y="88256"/>
                  </a:lnTo>
                  <a:lnTo>
                    <a:pt x="443977" y="63087"/>
                  </a:lnTo>
                  <a:lnTo>
                    <a:pt x="438127" y="37839"/>
                  </a:lnTo>
                  <a:lnTo>
                    <a:pt x="425294" y="220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56035" y="144779"/>
              <a:ext cx="948055" cy="676910"/>
            </a:xfrm>
            <a:custGeom>
              <a:avLst/>
              <a:gdLst/>
              <a:ahLst/>
              <a:cxnLst/>
              <a:rect l="l" t="t" r="r" b="b"/>
              <a:pathLst>
                <a:path w="948054" h="676910">
                  <a:moveTo>
                    <a:pt x="0" y="676656"/>
                  </a:moveTo>
                  <a:lnTo>
                    <a:pt x="947927" y="676656"/>
                  </a:lnTo>
                  <a:lnTo>
                    <a:pt x="947927" y="0"/>
                  </a:lnTo>
                  <a:lnTo>
                    <a:pt x="0" y="0"/>
                  </a:lnTo>
                  <a:lnTo>
                    <a:pt x="0" y="676656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20200" y="204215"/>
              <a:ext cx="1533144" cy="5120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204215"/>
              <a:ext cx="512064" cy="51206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378190" y="335407"/>
            <a:ext cx="1720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012555"/>
                </a:solidFill>
                <a:latin typeface="Segoe UI Semibold"/>
                <a:cs typeface="Segoe UI Semibold"/>
              </a:rPr>
              <a:t>00</a:t>
            </a:r>
            <a:endParaRPr sz="1050">
              <a:latin typeface="Segoe UI Semibold"/>
              <a:cs typeface="Segoe UI 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57106" y="335407"/>
            <a:ext cx="199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012555"/>
                </a:solidFill>
                <a:latin typeface="Segoe UI Semibold"/>
                <a:cs typeface="Segoe UI Semibold"/>
              </a:rPr>
              <a:t>EN</a:t>
            </a:r>
            <a:endParaRPr sz="1050">
              <a:latin typeface="Segoe UI Semibold"/>
              <a:cs typeface="Segoe UI 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75901" y="335407"/>
            <a:ext cx="1930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A0</a:t>
            </a:r>
            <a:endParaRPr sz="1050">
              <a:latin typeface="Segoe UI Semibold"/>
              <a:cs typeface="Segoe UI 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69042" y="335407"/>
            <a:ext cx="22415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012555"/>
                </a:solidFill>
                <a:latin typeface="Segoe UI Semibold"/>
                <a:cs typeface="Segoe UI Semibold"/>
              </a:rPr>
              <a:t>GN</a:t>
            </a:r>
            <a:endParaRPr sz="1050">
              <a:latin typeface="Segoe UI Semibold"/>
              <a:cs typeface="Segoe UI Semibold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32519" y="204215"/>
            <a:ext cx="512064" cy="51206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843009" y="335407"/>
            <a:ext cx="24955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243</a:t>
            </a:r>
            <a:endParaRPr sz="1050">
              <a:latin typeface="Segoe UI Semibold"/>
              <a:cs typeface="Segoe UI Semibold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6872" y="1350335"/>
            <a:ext cx="1100160" cy="169608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55576" y="1359504"/>
            <a:ext cx="1173503" cy="168691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57624" y="1359504"/>
            <a:ext cx="1063487" cy="168691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96344" y="1359504"/>
            <a:ext cx="916800" cy="168691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8005" y="1350335"/>
            <a:ext cx="879355" cy="169608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86543" y="1594699"/>
            <a:ext cx="2194559" cy="165843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1956" y="4411362"/>
            <a:ext cx="2674461" cy="168527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38969" y="3730813"/>
            <a:ext cx="953377" cy="263788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534193" y="4884169"/>
            <a:ext cx="2160908" cy="55136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89578" y="4242815"/>
            <a:ext cx="844199" cy="128465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126182" y="4090073"/>
            <a:ext cx="1295994" cy="1626115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498598" y="3173349"/>
            <a:ext cx="996950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Single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Handle Bathroom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Faucet S-</a:t>
            </a:r>
            <a:r>
              <a:rPr sz="1000" spc="-20" dirty="0">
                <a:latin typeface="Arial"/>
                <a:cs typeface="Arial"/>
              </a:rPr>
              <a:t>Size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63592" y="3173349"/>
            <a:ext cx="996950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Single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Handle Bathroom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Faucet </a:t>
            </a:r>
            <a:r>
              <a:rPr sz="1000" dirty="0">
                <a:latin typeface="Arial"/>
                <a:cs typeface="Arial"/>
              </a:rPr>
              <a:t>M-</a:t>
            </a:r>
            <a:r>
              <a:rPr sz="1000" spc="-20" dirty="0">
                <a:latin typeface="Arial"/>
                <a:cs typeface="Arial"/>
              </a:rPr>
              <a:t>Size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3780" y="3173349"/>
            <a:ext cx="996950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Single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Handle Bathroom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Faucet S-</a:t>
            </a:r>
            <a:r>
              <a:rPr sz="1000" spc="-20" dirty="0">
                <a:latin typeface="Arial"/>
                <a:cs typeface="Arial"/>
              </a:rPr>
              <a:t>Size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47431" y="5643473"/>
            <a:ext cx="882015" cy="332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"/>
                <a:cs typeface="Arial"/>
              </a:rPr>
              <a:t>3-</a:t>
            </a:r>
            <a:r>
              <a:rPr sz="1000" dirty="0">
                <a:latin typeface="Arial"/>
                <a:cs typeface="Arial"/>
              </a:rPr>
              <a:t>Way</a:t>
            </a:r>
            <a:r>
              <a:rPr sz="1000" spc="-10" dirty="0">
                <a:latin typeface="Arial"/>
                <a:cs typeface="Arial"/>
              </a:rPr>
              <a:t> Diverter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20" dirty="0">
                <a:latin typeface="Arial"/>
                <a:cs typeface="Arial"/>
              </a:rPr>
              <a:t>Trim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28715" y="3173349"/>
            <a:ext cx="996950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Single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Handle Bathroom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Faucet L-</a:t>
            </a:r>
            <a:r>
              <a:rPr sz="1000" spc="-20" dirty="0">
                <a:latin typeface="Arial"/>
                <a:cs typeface="Arial"/>
              </a:rPr>
              <a:t>Size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005821" y="5643473"/>
            <a:ext cx="131762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"/>
                <a:cs typeface="Arial"/>
              </a:rPr>
              <a:t>Essence</a:t>
            </a:r>
            <a:r>
              <a:rPr sz="1000" dirty="0">
                <a:latin typeface="Arial"/>
                <a:cs typeface="Arial"/>
              </a:rPr>
              <a:t> LH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Trip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Lever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84895" y="3199892"/>
            <a:ext cx="815975" cy="332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Single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Handle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Vessel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314178" y="3118485"/>
            <a:ext cx="99695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080" algn="ctr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"/>
                <a:cs typeface="Arial"/>
              </a:rPr>
              <a:t>Widespread Bathroom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Faucet </a:t>
            </a:r>
            <a:r>
              <a:rPr sz="1000" dirty="0">
                <a:latin typeface="Arial"/>
                <a:cs typeface="Arial"/>
              </a:rPr>
              <a:t>M-</a:t>
            </a:r>
            <a:r>
              <a:rPr sz="1000" spc="-20" dirty="0">
                <a:latin typeface="Arial"/>
                <a:cs typeface="Arial"/>
              </a:rPr>
              <a:t>Size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53436" y="5893714"/>
            <a:ext cx="1035685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"/>
                <a:cs typeface="Arial"/>
              </a:rPr>
              <a:t>Four-</a:t>
            </a:r>
            <a:r>
              <a:rPr sz="1000" dirty="0">
                <a:latin typeface="Arial"/>
                <a:cs typeface="Arial"/>
              </a:rPr>
              <a:t>Hole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Roman </a:t>
            </a:r>
            <a:r>
              <a:rPr sz="1000" dirty="0">
                <a:latin typeface="Arial"/>
                <a:cs typeface="Arial"/>
              </a:rPr>
              <a:t>Tub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Filler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with </a:t>
            </a:r>
            <a:r>
              <a:rPr sz="1000" dirty="0">
                <a:latin typeface="Arial"/>
                <a:cs typeface="Arial"/>
              </a:rPr>
              <a:t>Hand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Shower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60214" y="5893714"/>
            <a:ext cx="1017269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"/>
                <a:cs typeface="Arial"/>
              </a:rPr>
              <a:t>Freestanding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Tub </a:t>
            </a:r>
            <a:r>
              <a:rPr sz="1000" dirty="0">
                <a:latin typeface="Arial"/>
                <a:cs typeface="Arial"/>
              </a:rPr>
              <a:t>Faucet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Hand </a:t>
            </a:r>
            <a:r>
              <a:rPr sz="1000" spc="-10" dirty="0">
                <a:latin typeface="Arial"/>
                <a:cs typeface="Arial"/>
              </a:rPr>
              <a:t>Shower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8353" y="5893714"/>
            <a:ext cx="1047750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"/>
                <a:cs typeface="Arial"/>
              </a:rPr>
              <a:t>Essence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Pressure </a:t>
            </a:r>
            <a:r>
              <a:rPr sz="1000" dirty="0">
                <a:latin typeface="Arial"/>
                <a:cs typeface="Arial"/>
              </a:rPr>
              <a:t>Balance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Valve </a:t>
            </a:r>
            <a:r>
              <a:rPr sz="1000" spc="-20" dirty="0">
                <a:latin typeface="Arial"/>
                <a:cs typeface="Arial"/>
              </a:rPr>
              <a:t>Trim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526" y="197002"/>
            <a:ext cx="3811904" cy="58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0"/>
              </a:lnSpc>
            </a:pP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GROHE</a:t>
            </a:r>
            <a:r>
              <a:rPr sz="22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MATTE</a:t>
            </a:r>
            <a:r>
              <a:rPr sz="22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BLACK</a:t>
            </a:r>
            <a:r>
              <a:rPr sz="22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EXPANSION</a:t>
            </a:r>
            <a:endParaRPr sz="2200">
              <a:latin typeface="Calibri Light"/>
              <a:cs typeface="Calibri Light"/>
            </a:endParaRPr>
          </a:p>
          <a:p>
            <a:pPr>
              <a:lnSpc>
                <a:spcPts val="2520"/>
              </a:lnSpc>
            </a:pP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CONCETTO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COLLECTION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5201" y="5422483"/>
            <a:ext cx="1189177" cy="7506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900286" y="6485331"/>
            <a:ext cx="13335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Segoe UI"/>
                <a:cs typeface="Segoe UI"/>
              </a:rPr>
              <a:t>6.5”</a:t>
            </a:r>
            <a:r>
              <a:rPr sz="1000" spc="-5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Diverter</a:t>
            </a:r>
            <a:r>
              <a:rPr sz="1000" spc="-2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Tub</a:t>
            </a:r>
            <a:r>
              <a:rPr sz="1000" spc="-35" dirty="0">
                <a:latin typeface="Segoe UI"/>
                <a:cs typeface="Segoe UI"/>
              </a:rPr>
              <a:t> </a:t>
            </a:r>
            <a:r>
              <a:rPr sz="1000" spc="-20" dirty="0">
                <a:latin typeface="Segoe UI"/>
                <a:cs typeface="Segoe UI"/>
              </a:rPr>
              <a:t>Spout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36173" y="6485331"/>
            <a:ext cx="6089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Segoe UI"/>
                <a:cs typeface="Segoe UI"/>
              </a:rPr>
              <a:t>Tub</a:t>
            </a:r>
            <a:r>
              <a:rPr sz="1000" spc="-30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Spout</a:t>
            </a:r>
            <a:endParaRPr sz="10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0049" y="5503278"/>
            <a:ext cx="1181745" cy="6428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01289" y="5503278"/>
            <a:ext cx="1189177" cy="65404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0"/>
            <a:ext cx="12192000" cy="1298575"/>
          </a:xfrm>
          <a:custGeom>
            <a:avLst/>
            <a:gdLst/>
            <a:ahLst/>
            <a:cxnLst/>
            <a:rect l="l" t="t" r="r" b="b"/>
            <a:pathLst>
              <a:path w="12192000" h="1298575">
                <a:moveTo>
                  <a:pt x="0" y="1298448"/>
                </a:moveTo>
                <a:lnTo>
                  <a:pt x="12192000" y="1298448"/>
                </a:lnTo>
                <a:lnTo>
                  <a:pt x="12192000" y="0"/>
                </a:lnTo>
                <a:lnTo>
                  <a:pt x="0" y="0"/>
                </a:lnTo>
                <a:lnTo>
                  <a:pt x="0" y="1298448"/>
                </a:lnTo>
                <a:close/>
              </a:path>
            </a:pathLst>
          </a:custGeom>
          <a:solidFill>
            <a:srgbClr val="0E2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2826" y="114122"/>
            <a:ext cx="3837304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20"/>
              </a:lnSpc>
              <a:spcBef>
                <a:spcPts val="110"/>
              </a:spcBef>
            </a:pP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GROHE</a:t>
            </a:r>
            <a:r>
              <a:rPr sz="22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MATTE</a:t>
            </a:r>
            <a:r>
              <a:rPr sz="22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BLACK</a:t>
            </a:r>
            <a:r>
              <a:rPr sz="22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EXPANSION</a:t>
            </a:r>
            <a:endParaRPr sz="2200">
              <a:latin typeface="Calibri Light"/>
              <a:cs typeface="Calibri Light"/>
            </a:endParaRPr>
          </a:p>
          <a:p>
            <a:pPr marL="12700">
              <a:lnSpc>
                <a:spcPts val="252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CONCETTO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COLLECTION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40017"/>
            <a:ext cx="11908790" cy="6711950"/>
            <a:chOff x="0" y="140017"/>
            <a:chExt cx="11908790" cy="6711950"/>
          </a:xfrm>
        </p:grpSpPr>
        <p:sp>
          <p:nvSpPr>
            <p:cNvPr id="11" name="object 11"/>
            <p:cNvSpPr/>
            <p:nvPr/>
          </p:nvSpPr>
          <p:spPr>
            <a:xfrm>
              <a:off x="11069621" y="340851"/>
              <a:ext cx="722630" cy="283845"/>
            </a:xfrm>
            <a:custGeom>
              <a:avLst/>
              <a:gdLst/>
              <a:ahLst/>
              <a:cxnLst/>
              <a:rect l="l" t="t" r="r" b="b"/>
              <a:pathLst>
                <a:path w="722629" h="283845">
                  <a:moveTo>
                    <a:pt x="28941" y="176689"/>
                  </a:moveTo>
                  <a:lnTo>
                    <a:pt x="48457" y="191960"/>
                  </a:lnTo>
                  <a:lnTo>
                    <a:pt x="53296" y="191960"/>
                  </a:lnTo>
                  <a:lnTo>
                    <a:pt x="98406" y="185549"/>
                  </a:lnTo>
                  <a:lnTo>
                    <a:pt x="121153" y="179081"/>
                  </a:lnTo>
                  <a:lnTo>
                    <a:pt x="47207" y="179081"/>
                  </a:lnTo>
                  <a:lnTo>
                    <a:pt x="40617" y="178464"/>
                  </a:lnTo>
                  <a:lnTo>
                    <a:pt x="28941" y="176689"/>
                  </a:lnTo>
                  <a:close/>
                </a:path>
                <a:path w="722629" h="283845">
                  <a:moveTo>
                    <a:pt x="277207" y="159028"/>
                  </a:moveTo>
                  <a:lnTo>
                    <a:pt x="209518" y="159028"/>
                  </a:lnTo>
                  <a:lnTo>
                    <a:pt x="220921" y="159707"/>
                  </a:lnTo>
                  <a:lnTo>
                    <a:pt x="234436" y="161573"/>
                  </a:lnTo>
                  <a:lnTo>
                    <a:pt x="248482" y="164364"/>
                  </a:lnTo>
                  <a:lnTo>
                    <a:pt x="261480" y="167821"/>
                  </a:lnTo>
                  <a:lnTo>
                    <a:pt x="304769" y="181239"/>
                  </a:lnTo>
                  <a:lnTo>
                    <a:pt x="320730" y="185582"/>
                  </a:lnTo>
                  <a:lnTo>
                    <a:pt x="337058" y="188971"/>
                  </a:lnTo>
                  <a:lnTo>
                    <a:pt x="352402" y="191174"/>
                  </a:lnTo>
                  <a:lnTo>
                    <a:pt x="365407" y="191960"/>
                  </a:lnTo>
                  <a:lnTo>
                    <a:pt x="378413" y="191163"/>
                  </a:lnTo>
                  <a:lnTo>
                    <a:pt x="393756" y="188942"/>
                  </a:lnTo>
                  <a:lnTo>
                    <a:pt x="410084" y="185549"/>
                  </a:lnTo>
                  <a:lnTo>
                    <a:pt x="426046" y="181239"/>
                  </a:lnTo>
                  <a:lnTo>
                    <a:pt x="433007" y="179081"/>
                  </a:lnTo>
                  <a:lnTo>
                    <a:pt x="365407" y="179081"/>
                  </a:lnTo>
                  <a:lnTo>
                    <a:pt x="352672" y="178317"/>
                  </a:lnTo>
                  <a:lnTo>
                    <a:pt x="337966" y="176092"/>
                  </a:lnTo>
                  <a:lnTo>
                    <a:pt x="321822" y="172508"/>
                  </a:lnTo>
                  <a:lnTo>
                    <a:pt x="304769" y="167664"/>
                  </a:lnTo>
                  <a:lnTo>
                    <a:pt x="277207" y="159028"/>
                  </a:lnTo>
                  <a:close/>
                </a:path>
                <a:path w="722629" h="283845">
                  <a:moveTo>
                    <a:pt x="588986" y="159028"/>
                  </a:moveTo>
                  <a:lnTo>
                    <a:pt x="521297" y="159028"/>
                  </a:lnTo>
                  <a:lnTo>
                    <a:pt x="533995" y="159769"/>
                  </a:lnTo>
                  <a:lnTo>
                    <a:pt x="548571" y="161949"/>
                  </a:lnTo>
                  <a:lnTo>
                    <a:pt x="564647" y="165503"/>
                  </a:lnTo>
                  <a:lnTo>
                    <a:pt x="581851" y="170366"/>
                  </a:lnTo>
                  <a:lnTo>
                    <a:pt x="616548" y="181239"/>
                  </a:lnTo>
                  <a:lnTo>
                    <a:pt x="632407" y="185549"/>
                  </a:lnTo>
                  <a:lnTo>
                    <a:pt x="648774" y="188942"/>
                  </a:lnTo>
                  <a:lnTo>
                    <a:pt x="664250" y="191163"/>
                  </a:lnTo>
                  <a:lnTo>
                    <a:pt x="677434" y="191960"/>
                  </a:lnTo>
                  <a:lnTo>
                    <a:pt x="682273" y="191960"/>
                  </a:lnTo>
                  <a:lnTo>
                    <a:pt x="700353" y="179081"/>
                  </a:lnTo>
                  <a:lnTo>
                    <a:pt x="677102" y="179081"/>
                  </a:lnTo>
                  <a:lnTo>
                    <a:pt x="664415" y="178317"/>
                  </a:lnTo>
                  <a:lnTo>
                    <a:pt x="649734" y="176092"/>
                  </a:lnTo>
                  <a:lnTo>
                    <a:pt x="633598" y="172508"/>
                  </a:lnTo>
                  <a:lnTo>
                    <a:pt x="616548" y="167664"/>
                  </a:lnTo>
                  <a:lnTo>
                    <a:pt x="588986" y="159028"/>
                  </a:lnTo>
                  <a:close/>
                </a:path>
                <a:path w="722629" h="283845">
                  <a:moveTo>
                    <a:pt x="209518" y="146380"/>
                  </a:moveTo>
                  <a:lnTo>
                    <a:pt x="164032" y="152757"/>
                  </a:lnTo>
                  <a:lnTo>
                    <a:pt x="114266" y="167664"/>
                  </a:lnTo>
                  <a:lnTo>
                    <a:pt x="97215" y="172508"/>
                  </a:lnTo>
                  <a:lnTo>
                    <a:pt x="81071" y="176092"/>
                  </a:lnTo>
                  <a:lnTo>
                    <a:pt x="66364" y="178317"/>
                  </a:lnTo>
                  <a:lnTo>
                    <a:pt x="53628" y="179081"/>
                  </a:lnTo>
                  <a:lnTo>
                    <a:pt x="121153" y="179081"/>
                  </a:lnTo>
                  <a:lnTo>
                    <a:pt x="166168" y="165503"/>
                  </a:lnTo>
                  <a:lnTo>
                    <a:pt x="209518" y="159028"/>
                  </a:lnTo>
                  <a:lnTo>
                    <a:pt x="277207" y="159028"/>
                  </a:lnTo>
                  <a:lnTo>
                    <a:pt x="270071" y="156792"/>
                  </a:lnTo>
                  <a:lnTo>
                    <a:pt x="255003" y="152757"/>
                  </a:lnTo>
                  <a:lnTo>
                    <a:pt x="238544" y="149446"/>
                  </a:lnTo>
                  <a:lnTo>
                    <a:pt x="222710" y="147204"/>
                  </a:lnTo>
                  <a:lnTo>
                    <a:pt x="209518" y="146380"/>
                  </a:lnTo>
                  <a:close/>
                </a:path>
                <a:path w="722629" h="283845">
                  <a:moveTo>
                    <a:pt x="521213" y="146380"/>
                  </a:moveTo>
                  <a:lnTo>
                    <a:pt x="475773" y="152757"/>
                  </a:lnTo>
                  <a:lnTo>
                    <a:pt x="426046" y="167664"/>
                  </a:lnTo>
                  <a:lnTo>
                    <a:pt x="408993" y="172508"/>
                  </a:lnTo>
                  <a:lnTo>
                    <a:pt x="392848" y="176092"/>
                  </a:lnTo>
                  <a:lnTo>
                    <a:pt x="378142" y="178317"/>
                  </a:lnTo>
                  <a:lnTo>
                    <a:pt x="365407" y="179081"/>
                  </a:lnTo>
                  <a:lnTo>
                    <a:pt x="433007" y="179081"/>
                  </a:lnTo>
                  <a:lnTo>
                    <a:pt x="482284" y="164364"/>
                  </a:lnTo>
                  <a:lnTo>
                    <a:pt x="521297" y="159028"/>
                  </a:lnTo>
                  <a:lnTo>
                    <a:pt x="588986" y="159028"/>
                  </a:lnTo>
                  <a:lnTo>
                    <a:pt x="581851" y="156792"/>
                  </a:lnTo>
                  <a:lnTo>
                    <a:pt x="566745" y="152757"/>
                  </a:lnTo>
                  <a:lnTo>
                    <a:pt x="550280" y="149446"/>
                  </a:lnTo>
                  <a:lnTo>
                    <a:pt x="534440" y="147204"/>
                  </a:lnTo>
                  <a:lnTo>
                    <a:pt x="521213" y="146380"/>
                  </a:lnTo>
                  <a:close/>
                </a:path>
                <a:path w="722629" h="283845">
                  <a:moveTo>
                    <a:pt x="701874" y="176689"/>
                  </a:moveTo>
                  <a:lnTo>
                    <a:pt x="690113" y="178464"/>
                  </a:lnTo>
                  <a:lnTo>
                    <a:pt x="683608" y="179081"/>
                  </a:lnTo>
                  <a:lnTo>
                    <a:pt x="700353" y="179081"/>
                  </a:lnTo>
                  <a:lnTo>
                    <a:pt x="701874" y="176689"/>
                  </a:lnTo>
                  <a:close/>
                </a:path>
                <a:path w="722629" h="283845">
                  <a:moveTo>
                    <a:pt x="276626" y="204761"/>
                  </a:moveTo>
                  <a:lnTo>
                    <a:pt x="209186" y="204761"/>
                  </a:lnTo>
                  <a:lnTo>
                    <a:pt x="220631" y="205463"/>
                  </a:lnTo>
                  <a:lnTo>
                    <a:pt x="234124" y="207335"/>
                  </a:lnTo>
                  <a:lnTo>
                    <a:pt x="248320" y="210163"/>
                  </a:lnTo>
                  <a:lnTo>
                    <a:pt x="261063" y="213554"/>
                  </a:lnTo>
                  <a:lnTo>
                    <a:pt x="304437" y="227050"/>
                  </a:lnTo>
                  <a:lnTo>
                    <a:pt x="320318" y="231361"/>
                  </a:lnTo>
                  <a:lnTo>
                    <a:pt x="336653" y="234753"/>
                  </a:lnTo>
                  <a:lnTo>
                    <a:pt x="352081" y="236975"/>
                  </a:lnTo>
                  <a:lnTo>
                    <a:pt x="365241" y="237772"/>
                  </a:lnTo>
                  <a:lnTo>
                    <a:pt x="378342" y="236975"/>
                  </a:lnTo>
                  <a:lnTo>
                    <a:pt x="393797" y="234753"/>
                  </a:lnTo>
                  <a:lnTo>
                    <a:pt x="410175" y="231361"/>
                  </a:lnTo>
                  <a:lnTo>
                    <a:pt x="426046" y="227050"/>
                  </a:lnTo>
                  <a:lnTo>
                    <a:pt x="433217" y="224814"/>
                  </a:lnTo>
                  <a:lnTo>
                    <a:pt x="365241" y="224814"/>
                  </a:lnTo>
                  <a:lnTo>
                    <a:pt x="352362" y="224073"/>
                  </a:lnTo>
                  <a:lnTo>
                    <a:pt x="337716" y="221893"/>
                  </a:lnTo>
                  <a:lnTo>
                    <a:pt x="321631" y="218339"/>
                  </a:lnTo>
                  <a:lnTo>
                    <a:pt x="304437" y="213476"/>
                  </a:lnTo>
                  <a:lnTo>
                    <a:pt x="276626" y="204761"/>
                  </a:lnTo>
                  <a:close/>
                </a:path>
                <a:path w="722629" h="283845">
                  <a:moveTo>
                    <a:pt x="209101" y="192114"/>
                  </a:moveTo>
                  <a:lnTo>
                    <a:pt x="165470" y="198155"/>
                  </a:lnTo>
                  <a:lnTo>
                    <a:pt x="80236" y="221730"/>
                  </a:lnTo>
                  <a:lnTo>
                    <a:pt x="85657" y="226280"/>
                  </a:lnTo>
                  <a:lnTo>
                    <a:pt x="87076" y="227360"/>
                  </a:lnTo>
                  <a:lnTo>
                    <a:pt x="93081" y="231139"/>
                  </a:lnTo>
                  <a:lnTo>
                    <a:pt x="121107" y="223195"/>
                  </a:lnTo>
                  <a:lnTo>
                    <a:pt x="153553" y="214403"/>
                  </a:lnTo>
                  <a:lnTo>
                    <a:pt x="170655" y="210033"/>
                  </a:lnTo>
                  <a:lnTo>
                    <a:pt x="185278" y="207037"/>
                  </a:lnTo>
                  <a:lnTo>
                    <a:pt x="197947" y="205313"/>
                  </a:lnTo>
                  <a:lnTo>
                    <a:pt x="209186" y="204761"/>
                  </a:lnTo>
                  <a:lnTo>
                    <a:pt x="276626" y="204761"/>
                  </a:lnTo>
                  <a:lnTo>
                    <a:pt x="269739" y="202603"/>
                  </a:lnTo>
                  <a:lnTo>
                    <a:pt x="254763" y="198589"/>
                  </a:lnTo>
                  <a:lnTo>
                    <a:pt x="238200" y="195247"/>
                  </a:lnTo>
                  <a:lnTo>
                    <a:pt x="222247" y="192961"/>
                  </a:lnTo>
                  <a:lnTo>
                    <a:pt x="209101" y="192114"/>
                  </a:lnTo>
                  <a:close/>
                </a:path>
                <a:path w="722629" h="283845">
                  <a:moveTo>
                    <a:pt x="590102" y="204761"/>
                  </a:moveTo>
                  <a:lnTo>
                    <a:pt x="521297" y="204761"/>
                  </a:lnTo>
                  <a:lnTo>
                    <a:pt x="532508" y="205313"/>
                  </a:lnTo>
                  <a:lnTo>
                    <a:pt x="545119" y="207037"/>
                  </a:lnTo>
                  <a:lnTo>
                    <a:pt x="559685" y="210033"/>
                  </a:lnTo>
                  <a:lnTo>
                    <a:pt x="576761" y="214403"/>
                  </a:lnTo>
                  <a:lnTo>
                    <a:pt x="609291" y="223195"/>
                  </a:lnTo>
                  <a:lnTo>
                    <a:pt x="637318" y="231139"/>
                  </a:lnTo>
                  <a:lnTo>
                    <a:pt x="643322" y="227282"/>
                  </a:lnTo>
                  <a:lnTo>
                    <a:pt x="644741" y="226280"/>
                  </a:lnTo>
                  <a:lnTo>
                    <a:pt x="650160" y="221730"/>
                  </a:lnTo>
                  <a:lnTo>
                    <a:pt x="590102" y="204761"/>
                  </a:lnTo>
                  <a:close/>
                </a:path>
                <a:path w="722629" h="283845">
                  <a:moveTo>
                    <a:pt x="521213" y="192114"/>
                  </a:moveTo>
                  <a:lnTo>
                    <a:pt x="475668" y="198589"/>
                  </a:lnTo>
                  <a:lnTo>
                    <a:pt x="426046" y="213476"/>
                  </a:lnTo>
                  <a:lnTo>
                    <a:pt x="408874" y="218339"/>
                  </a:lnTo>
                  <a:lnTo>
                    <a:pt x="392766" y="221893"/>
                  </a:lnTo>
                  <a:lnTo>
                    <a:pt x="378097" y="224073"/>
                  </a:lnTo>
                  <a:lnTo>
                    <a:pt x="365241" y="224814"/>
                  </a:lnTo>
                  <a:lnTo>
                    <a:pt x="433217" y="224814"/>
                  </a:lnTo>
                  <a:lnTo>
                    <a:pt x="482179" y="210163"/>
                  </a:lnTo>
                  <a:lnTo>
                    <a:pt x="521297" y="204761"/>
                  </a:lnTo>
                  <a:lnTo>
                    <a:pt x="590102" y="204761"/>
                  </a:lnTo>
                  <a:lnTo>
                    <a:pt x="585026" y="203327"/>
                  </a:lnTo>
                  <a:lnTo>
                    <a:pt x="546595" y="194522"/>
                  </a:lnTo>
                  <a:lnTo>
                    <a:pt x="528809" y="192396"/>
                  </a:lnTo>
                  <a:lnTo>
                    <a:pt x="521213" y="192114"/>
                  </a:lnTo>
                  <a:close/>
                </a:path>
                <a:path w="722629" h="283845">
                  <a:moveTo>
                    <a:pt x="277281" y="250573"/>
                  </a:moveTo>
                  <a:lnTo>
                    <a:pt x="209602" y="250573"/>
                  </a:lnTo>
                  <a:lnTo>
                    <a:pt x="219039" y="251043"/>
                  </a:lnTo>
                  <a:lnTo>
                    <a:pt x="229984" y="252367"/>
                  </a:lnTo>
                  <a:lnTo>
                    <a:pt x="278829" y="264610"/>
                  </a:lnTo>
                  <a:lnTo>
                    <a:pt x="304769" y="272786"/>
                  </a:lnTo>
                  <a:lnTo>
                    <a:pt x="323042" y="277596"/>
                  </a:lnTo>
                  <a:lnTo>
                    <a:pt x="339030" y="280961"/>
                  </a:lnTo>
                  <a:lnTo>
                    <a:pt x="353048" y="282937"/>
                  </a:lnTo>
                  <a:lnTo>
                    <a:pt x="365407" y="283583"/>
                  </a:lnTo>
                  <a:lnTo>
                    <a:pt x="376541" y="282985"/>
                  </a:lnTo>
                  <a:lnTo>
                    <a:pt x="417370" y="275176"/>
                  </a:lnTo>
                  <a:lnTo>
                    <a:pt x="432955" y="270626"/>
                  </a:lnTo>
                  <a:lnTo>
                    <a:pt x="365407" y="270626"/>
                  </a:lnTo>
                  <a:lnTo>
                    <a:pt x="354251" y="270010"/>
                  </a:lnTo>
                  <a:lnTo>
                    <a:pt x="313445" y="261758"/>
                  </a:lnTo>
                  <a:lnTo>
                    <a:pt x="278829" y="251036"/>
                  </a:lnTo>
                  <a:lnTo>
                    <a:pt x="277281" y="250573"/>
                  </a:lnTo>
                  <a:close/>
                </a:path>
                <a:path w="722629" h="283845">
                  <a:moveTo>
                    <a:pt x="521213" y="237847"/>
                  </a:moveTo>
                  <a:lnTo>
                    <a:pt x="482917" y="242761"/>
                  </a:lnTo>
                  <a:lnTo>
                    <a:pt x="456321" y="249724"/>
                  </a:lnTo>
                  <a:lnTo>
                    <a:pt x="453402" y="250573"/>
                  </a:lnTo>
                  <a:lnTo>
                    <a:pt x="407645" y="264379"/>
                  </a:lnTo>
                  <a:lnTo>
                    <a:pt x="365407" y="270626"/>
                  </a:lnTo>
                  <a:lnTo>
                    <a:pt x="432955" y="270626"/>
                  </a:lnTo>
                  <a:lnTo>
                    <a:pt x="484864" y="255454"/>
                  </a:lnTo>
                  <a:lnTo>
                    <a:pt x="521297" y="250573"/>
                  </a:lnTo>
                  <a:lnTo>
                    <a:pt x="588991" y="250573"/>
                  </a:lnTo>
                  <a:lnTo>
                    <a:pt x="581851" y="248415"/>
                  </a:lnTo>
                  <a:lnTo>
                    <a:pt x="563942" y="243802"/>
                  </a:lnTo>
                  <a:lnTo>
                    <a:pt x="547872" y="240498"/>
                  </a:lnTo>
                  <a:lnTo>
                    <a:pt x="533631" y="238511"/>
                  </a:lnTo>
                  <a:lnTo>
                    <a:pt x="521213" y="237847"/>
                  </a:lnTo>
                  <a:close/>
                </a:path>
                <a:path w="722629" h="283845">
                  <a:moveTo>
                    <a:pt x="209518" y="237847"/>
                  </a:moveTo>
                  <a:lnTo>
                    <a:pt x="171140" y="242761"/>
                  </a:lnTo>
                  <a:lnTo>
                    <a:pt x="141541" y="250651"/>
                  </a:lnTo>
                  <a:lnTo>
                    <a:pt x="137037" y="252116"/>
                  </a:lnTo>
                  <a:lnTo>
                    <a:pt x="154470" y="260524"/>
                  </a:lnTo>
                  <a:lnTo>
                    <a:pt x="158389" y="259365"/>
                  </a:lnTo>
                  <a:lnTo>
                    <a:pt x="173100" y="255552"/>
                  </a:lnTo>
                  <a:lnTo>
                    <a:pt x="186623" y="252800"/>
                  </a:lnTo>
                  <a:lnTo>
                    <a:pt x="198832" y="251133"/>
                  </a:lnTo>
                  <a:lnTo>
                    <a:pt x="209602" y="250573"/>
                  </a:lnTo>
                  <a:lnTo>
                    <a:pt x="277281" y="250573"/>
                  </a:lnTo>
                  <a:lnTo>
                    <a:pt x="270071" y="248415"/>
                  </a:lnTo>
                  <a:lnTo>
                    <a:pt x="252165" y="243802"/>
                  </a:lnTo>
                  <a:lnTo>
                    <a:pt x="236104" y="240498"/>
                  </a:lnTo>
                  <a:lnTo>
                    <a:pt x="221888" y="238511"/>
                  </a:lnTo>
                  <a:lnTo>
                    <a:pt x="209518" y="237847"/>
                  </a:lnTo>
                  <a:close/>
                </a:path>
                <a:path w="722629" h="283845">
                  <a:moveTo>
                    <a:pt x="588991" y="250573"/>
                  </a:moveTo>
                  <a:lnTo>
                    <a:pt x="521297" y="250573"/>
                  </a:lnTo>
                  <a:lnTo>
                    <a:pt x="532053" y="251133"/>
                  </a:lnTo>
                  <a:lnTo>
                    <a:pt x="544233" y="252800"/>
                  </a:lnTo>
                  <a:lnTo>
                    <a:pt x="557727" y="255552"/>
                  </a:lnTo>
                  <a:lnTo>
                    <a:pt x="572426" y="259365"/>
                  </a:lnTo>
                  <a:lnTo>
                    <a:pt x="576263" y="260524"/>
                  </a:lnTo>
                  <a:lnTo>
                    <a:pt x="593693" y="252116"/>
                  </a:lnTo>
                  <a:lnTo>
                    <a:pt x="590524" y="251036"/>
                  </a:lnTo>
                  <a:lnTo>
                    <a:pt x="588991" y="250573"/>
                  </a:lnTo>
                  <a:close/>
                </a:path>
                <a:path w="722629" h="283845">
                  <a:moveTo>
                    <a:pt x="76900" y="1077"/>
                  </a:moveTo>
                  <a:lnTo>
                    <a:pt x="45109" y="5521"/>
                  </a:lnTo>
                  <a:lnTo>
                    <a:pt x="20871" y="18180"/>
                  </a:lnTo>
                  <a:lnTo>
                    <a:pt x="5423" y="38039"/>
                  </a:lnTo>
                  <a:lnTo>
                    <a:pt x="0" y="64089"/>
                  </a:lnTo>
                  <a:lnTo>
                    <a:pt x="5230" y="89019"/>
                  </a:lnTo>
                  <a:lnTo>
                    <a:pt x="20016" y="108223"/>
                  </a:lnTo>
                  <a:lnTo>
                    <a:pt x="42997" y="120573"/>
                  </a:lnTo>
                  <a:lnTo>
                    <a:pt x="72813" y="124940"/>
                  </a:lnTo>
                  <a:lnTo>
                    <a:pt x="87970" y="123894"/>
                  </a:lnTo>
                  <a:lnTo>
                    <a:pt x="103549" y="120909"/>
                  </a:lnTo>
                  <a:lnTo>
                    <a:pt x="118627" y="116219"/>
                  </a:lnTo>
                  <a:lnTo>
                    <a:pt x="132282" y="110054"/>
                  </a:lnTo>
                  <a:lnTo>
                    <a:pt x="132282" y="102958"/>
                  </a:lnTo>
                  <a:lnTo>
                    <a:pt x="72813" y="102958"/>
                  </a:lnTo>
                  <a:lnTo>
                    <a:pt x="57536" y="100123"/>
                  </a:lnTo>
                  <a:lnTo>
                    <a:pt x="45559" y="92191"/>
                  </a:lnTo>
                  <a:lnTo>
                    <a:pt x="37742" y="80021"/>
                  </a:lnTo>
                  <a:lnTo>
                    <a:pt x="34945" y="64474"/>
                  </a:lnTo>
                  <a:lnTo>
                    <a:pt x="38283" y="47733"/>
                  </a:lnTo>
                  <a:lnTo>
                    <a:pt x="47634" y="34666"/>
                  </a:lnTo>
                  <a:lnTo>
                    <a:pt x="62005" y="26169"/>
                  </a:lnTo>
                  <a:lnTo>
                    <a:pt x="80405" y="23137"/>
                  </a:lnTo>
                  <a:lnTo>
                    <a:pt x="128279" y="23137"/>
                  </a:lnTo>
                  <a:lnTo>
                    <a:pt x="128279" y="12262"/>
                  </a:lnTo>
                  <a:lnTo>
                    <a:pt x="112932" y="6870"/>
                  </a:lnTo>
                  <a:lnTo>
                    <a:pt x="100338" y="3430"/>
                  </a:lnTo>
                  <a:lnTo>
                    <a:pt x="88870" y="1610"/>
                  </a:lnTo>
                  <a:lnTo>
                    <a:pt x="76900" y="1077"/>
                  </a:lnTo>
                  <a:close/>
                </a:path>
                <a:path w="722629" h="283845">
                  <a:moveTo>
                    <a:pt x="132282" y="62777"/>
                  </a:moveTo>
                  <a:lnTo>
                    <a:pt x="98753" y="62777"/>
                  </a:lnTo>
                  <a:lnTo>
                    <a:pt x="98753" y="97870"/>
                  </a:lnTo>
                  <a:lnTo>
                    <a:pt x="92136" y="100123"/>
                  </a:lnTo>
                  <a:lnTo>
                    <a:pt x="85752" y="101686"/>
                  </a:lnTo>
                  <a:lnTo>
                    <a:pt x="79271" y="102640"/>
                  </a:lnTo>
                  <a:lnTo>
                    <a:pt x="72813" y="102958"/>
                  </a:lnTo>
                  <a:lnTo>
                    <a:pt x="132282" y="102958"/>
                  </a:lnTo>
                  <a:lnTo>
                    <a:pt x="132282" y="62777"/>
                  </a:lnTo>
                  <a:close/>
                </a:path>
                <a:path w="722629" h="283845">
                  <a:moveTo>
                    <a:pt x="128279" y="23137"/>
                  </a:moveTo>
                  <a:lnTo>
                    <a:pt x="80405" y="23137"/>
                  </a:lnTo>
                  <a:lnTo>
                    <a:pt x="91685" y="23874"/>
                  </a:lnTo>
                  <a:lnTo>
                    <a:pt x="103291" y="26169"/>
                  </a:lnTo>
                  <a:lnTo>
                    <a:pt x="115310" y="30034"/>
                  </a:lnTo>
                  <a:lnTo>
                    <a:pt x="128279" y="35631"/>
                  </a:lnTo>
                  <a:lnTo>
                    <a:pt x="128279" y="23137"/>
                  </a:lnTo>
                  <a:close/>
                </a:path>
                <a:path w="722629" h="283845">
                  <a:moveTo>
                    <a:pt x="214022" y="4549"/>
                  </a:moveTo>
                  <a:lnTo>
                    <a:pt x="160140" y="4549"/>
                  </a:lnTo>
                  <a:lnTo>
                    <a:pt x="160140" y="121546"/>
                  </a:lnTo>
                  <a:lnTo>
                    <a:pt x="193171" y="121546"/>
                  </a:lnTo>
                  <a:lnTo>
                    <a:pt x="193171" y="26607"/>
                  </a:lnTo>
                  <a:lnTo>
                    <a:pt x="264698" y="26607"/>
                  </a:lnTo>
                  <a:lnTo>
                    <a:pt x="264376" y="25015"/>
                  </a:lnTo>
                  <a:lnTo>
                    <a:pt x="254444" y="13583"/>
                  </a:lnTo>
                  <a:lnTo>
                    <a:pt x="237709" y="6792"/>
                  </a:lnTo>
                  <a:lnTo>
                    <a:pt x="214022" y="4549"/>
                  </a:lnTo>
                  <a:close/>
                </a:path>
                <a:path w="722629" h="283845">
                  <a:moveTo>
                    <a:pt x="201427" y="63935"/>
                  </a:moveTo>
                  <a:lnTo>
                    <a:pt x="197675" y="63935"/>
                  </a:lnTo>
                  <a:lnTo>
                    <a:pt x="243548" y="121546"/>
                  </a:lnTo>
                  <a:lnTo>
                    <a:pt x="285754" y="121546"/>
                  </a:lnTo>
                  <a:lnTo>
                    <a:pt x="243715" y="74500"/>
                  </a:lnTo>
                  <a:lnTo>
                    <a:pt x="254035" y="68698"/>
                  </a:lnTo>
                  <a:lnTo>
                    <a:pt x="258590" y="64089"/>
                  </a:lnTo>
                  <a:lnTo>
                    <a:pt x="208685" y="64089"/>
                  </a:lnTo>
                  <a:lnTo>
                    <a:pt x="201427" y="63935"/>
                  </a:lnTo>
                  <a:close/>
                </a:path>
                <a:path w="722629" h="283845">
                  <a:moveTo>
                    <a:pt x="264698" y="26607"/>
                  </a:moveTo>
                  <a:lnTo>
                    <a:pt x="207432" y="26607"/>
                  </a:lnTo>
                  <a:lnTo>
                    <a:pt x="219536" y="27655"/>
                  </a:lnTo>
                  <a:lnTo>
                    <a:pt x="227950" y="30887"/>
                  </a:lnTo>
                  <a:lnTo>
                    <a:pt x="232861" y="36432"/>
                  </a:lnTo>
                  <a:lnTo>
                    <a:pt x="234456" y="44421"/>
                  </a:lnTo>
                  <a:lnTo>
                    <a:pt x="232740" y="52765"/>
                  </a:lnTo>
                  <a:lnTo>
                    <a:pt x="227732" y="58940"/>
                  </a:lnTo>
                  <a:lnTo>
                    <a:pt x="219643" y="62773"/>
                  </a:lnTo>
                  <a:lnTo>
                    <a:pt x="208685" y="64089"/>
                  </a:lnTo>
                  <a:lnTo>
                    <a:pt x="258590" y="64089"/>
                  </a:lnTo>
                  <a:lnTo>
                    <a:pt x="261533" y="61110"/>
                  </a:lnTo>
                  <a:lnTo>
                    <a:pt x="266106" y="51887"/>
                  </a:lnTo>
                  <a:lnTo>
                    <a:pt x="267653" y="41183"/>
                  </a:lnTo>
                  <a:lnTo>
                    <a:pt x="264698" y="26607"/>
                  </a:lnTo>
                  <a:close/>
                </a:path>
                <a:path w="722629" h="283845">
                  <a:moveTo>
                    <a:pt x="500528" y="4549"/>
                  </a:moveTo>
                  <a:lnTo>
                    <a:pt x="467499" y="4549"/>
                  </a:lnTo>
                  <a:lnTo>
                    <a:pt x="467499" y="121546"/>
                  </a:lnTo>
                  <a:lnTo>
                    <a:pt x="500528" y="121546"/>
                  </a:lnTo>
                  <a:lnTo>
                    <a:pt x="500528" y="71491"/>
                  </a:lnTo>
                  <a:lnTo>
                    <a:pt x="591858" y="71491"/>
                  </a:lnTo>
                  <a:lnTo>
                    <a:pt x="591858" y="47815"/>
                  </a:lnTo>
                  <a:lnTo>
                    <a:pt x="500528" y="47815"/>
                  </a:lnTo>
                  <a:lnTo>
                    <a:pt x="500528" y="4549"/>
                  </a:lnTo>
                  <a:close/>
                </a:path>
                <a:path w="722629" h="283845">
                  <a:moveTo>
                    <a:pt x="591858" y="71491"/>
                  </a:moveTo>
                  <a:lnTo>
                    <a:pt x="558830" y="71491"/>
                  </a:lnTo>
                  <a:lnTo>
                    <a:pt x="558830" y="121546"/>
                  </a:lnTo>
                  <a:lnTo>
                    <a:pt x="591858" y="121546"/>
                  </a:lnTo>
                  <a:lnTo>
                    <a:pt x="591858" y="71491"/>
                  </a:lnTo>
                  <a:close/>
                </a:path>
                <a:path w="722629" h="283845">
                  <a:moveTo>
                    <a:pt x="591858" y="4549"/>
                  </a:moveTo>
                  <a:lnTo>
                    <a:pt x="558830" y="4549"/>
                  </a:lnTo>
                  <a:lnTo>
                    <a:pt x="558830" y="47815"/>
                  </a:lnTo>
                  <a:lnTo>
                    <a:pt x="591858" y="47815"/>
                  </a:lnTo>
                  <a:lnTo>
                    <a:pt x="591858" y="4549"/>
                  </a:lnTo>
                  <a:close/>
                </a:path>
                <a:path w="722629" h="283845">
                  <a:moveTo>
                    <a:pt x="714885" y="4549"/>
                  </a:moveTo>
                  <a:lnTo>
                    <a:pt x="627141" y="4549"/>
                  </a:lnTo>
                  <a:lnTo>
                    <a:pt x="627141" y="121546"/>
                  </a:lnTo>
                  <a:lnTo>
                    <a:pt x="722142" y="121546"/>
                  </a:lnTo>
                  <a:lnTo>
                    <a:pt x="722142" y="98640"/>
                  </a:lnTo>
                  <a:lnTo>
                    <a:pt x="660085" y="98640"/>
                  </a:lnTo>
                  <a:lnTo>
                    <a:pt x="660085" y="70799"/>
                  </a:lnTo>
                  <a:lnTo>
                    <a:pt x="705711" y="70799"/>
                  </a:lnTo>
                  <a:lnTo>
                    <a:pt x="705711" y="48742"/>
                  </a:lnTo>
                  <a:lnTo>
                    <a:pt x="660085" y="48742"/>
                  </a:lnTo>
                  <a:lnTo>
                    <a:pt x="660085" y="27455"/>
                  </a:lnTo>
                  <a:lnTo>
                    <a:pt x="714885" y="27455"/>
                  </a:lnTo>
                  <a:lnTo>
                    <a:pt x="714885" y="4549"/>
                  </a:lnTo>
                  <a:close/>
                </a:path>
                <a:path w="722629" h="283845">
                  <a:moveTo>
                    <a:pt x="366075" y="0"/>
                  </a:moveTo>
                  <a:lnTo>
                    <a:pt x="334950" y="4727"/>
                  </a:lnTo>
                  <a:lnTo>
                    <a:pt x="310307" y="17863"/>
                  </a:lnTo>
                  <a:lnTo>
                    <a:pt x="294094" y="37839"/>
                  </a:lnTo>
                  <a:lnTo>
                    <a:pt x="288256" y="63087"/>
                  </a:lnTo>
                  <a:lnTo>
                    <a:pt x="294105" y="88256"/>
                  </a:lnTo>
                  <a:lnTo>
                    <a:pt x="310338" y="108213"/>
                  </a:lnTo>
                  <a:lnTo>
                    <a:pt x="334984" y="121359"/>
                  </a:lnTo>
                  <a:lnTo>
                    <a:pt x="366075" y="126096"/>
                  </a:lnTo>
                  <a:lnTo>
                    <a:pt x="397213" y="121359"/>
                  </a:lnTo>
                  <a:lnTo>
                    <a:pt x="421884" y="108213"/>
                  </a:lnTo>
                  <a:lnTo>
                    <a:pt x="425282" y="104038"/>
                  </a:lnTo>
                  <a:lnTo>
                    <a:pt x="366075" y="104038"/>
                  </a:lnTo>
                  <a:lnTo>
                    <a:pt x="348688" y="101023"/>
                  </a:lnTo>
                  <a:lnTo>
                    <a:pt x="335078" y="92586"/>
                  </a:lnTo>
                  <a:lnTo>
                    <a:pt x="326207" y="79636"/>
                  </a:lnTo>
                  <a:lnTo>
                    <a:pt x="323036" y="63087"/>
                  </a:lnTo>
                  <a:lnTo>
                    <a:pt x="326195" y="46492"/>
                  </a:lnTo>
                  <a:lnTo>
                    <a:pt x="335047" y="33519"/>
                  </a:lnTo>
                  <a:lnTo>
                    <a:pt x="348653" y="25073"/>
                  </a:lnTo>
                  <a:lnTo>
                    <a:pt x="366075" y="22057"/>
                  </a:lnTo>
                  <a:lnTo>
                    <a:pt x="425294" y="22057"/>
                  </a:lnTo>
                  <a:lnTo>
                    <a:pt x="421884" y="17863"/>
                  </a:lnTo>
                  <a:lnTo>
                    <a:pt x="397213" y="4727"/>
                  </a:lnTo>
                  <a:lnTo>
                    <a:pt x="366075" y="0"/>
                  </a:lnTo>
                  <a:close/>
                </a:path>
                <a:path w="722629" h="283845">
                  <a:moveTo>
                    <a:pt x="425294" y="22057"/>
                  </a:moveTo>
                  <a:lnTo>
                    <a:pt x="366075" y="22057"/>
                  </a:lnTo>
                  <a:lnTo>
                    <a:pt x="383496" y="25073"/>
                  </a:lnTo>
                  <a:lnTo>
                    <a:pt x="397102" y="33519"/>
                  </a:lnTo>
                  <a:lnTo>
                    <a:pt x="405954" y="46492"/>
                  </a:lnTo>
                  <a:lnTo>
                    <a:pt x="409113" y="63087"/>
                  </a:lnTo>
                  <a:lnTo>
                    <a:pt x="405954" y="79636"/>
                  </a:lnTo>
                  <a:lnTo>
                    <a:pt x="397102" y="92586"/>
                  </a:lnTo>
                  <a:lnTo>
                    <a:pt x="383496" y="101023"/>
                  </a:lnTo>
                  <a:lnTo>
                    <a:pt x="366075" y="104038"/>
                  </a:lnTo>
                  <a:lnTo>
                    <a:pt x="425282" y="104038"/>
                  </a:lnTo>
                  <a:lnTo>
                    <a:pt x="438127" y="88256"/>
                  </a:lnTo>
                  <a:lnTo>
                    <a:pt x="443977" y="63087"/>
                  </a:lnTo>
                  <a:lnTo>
                    <a:pt x="438127" y="37839"/>
                  </a:lnTo>
                  <a:lnTo>
                    <a:pt x="425294" y="220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56035" y="144779"/>
              <a:ext cx="948055" cy="676910"/>
            </a:xfrm>
            <a:custGeom>
              <a:avLst/>
              <a:gdLst/>
              <a:ahLst/>
              <a:cxnLst/>
              <a:rect l="l" t="t" r="r" b="b"/>
              <a:pathLst>
                <a:path w="948054" h="676910">
                  <a:moveTo>
                    <a:pt x="0" y="676656"/>
                  </a:moveTo>
                  <a:lnTo>
                    <a:pt x="947927" y="676656"/>
                  </a:lnTo>
                  <a:lnTo>
                    <a:pt x="947927" y="0"/>
                  </a:lnTo>
                  <a:lnTo>
                    <a:pt x="0" y="0"/>
                  </a:lnTo>
                  <a:lnTo>
                    <a:pt x="0" y="676656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271014"/>
              <a:ext cx="6513575" cy="55808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86416" y="213359"/>
              <a:ext cx="515112" cy="5120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95816" y="213359"/>
              <a:ext cx="512064" cy="51206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344659" y="345185"/>
            <a:ext cx="1720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012555"/>
                </a:solidFill>
                <a:latin typeface="Segoe UI Semibold"/>
                <a:cs typeface="Segoe UI Semibold"/>
              </a:rPr>
              <a:t>00</a:t>
            </a:r>
            <a:endParaRPr sz="1050">
              <a:latin typeface="Segoe UI Semibold"/>
              <a:cs typeface="Segoe UI 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23703" y="345185"/>
            <a:ext cx="199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012555"/>
                </a:solidFill>
                <a:latin typeface="Segoe UI Semibold"/>
                <a:cs typeface="Segoe UI Semibold"/>
              </a:rPr>
              <a:t>EN</a:t>
            </a:r>
            <a:endParaRPr sz="1050">
              <a:latin typeface="Segoe UI Semibold"/>
              <a:cs typeface="Segoe UI Semibold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98735" y="213359"/>
            <a:ext cx="512064" cy="51206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809480" y="345185"/>
            <a:ext cx="24955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243</a:t>
            </a:r>
            <a:endParaRPr sz="1050">
              <a:latin typeface="Segoe UI Semibold"/>
              <a:cs typeface="Segoe UI Semibold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115545" y="1338630"/>
            <a:ext cx="4634865" cy="3448685"/>
            <a:chOff x="7115545" y="1338630"/>
            <a:chExt cx="4634865" cy="3448685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15545" y="1524000"/>
              <a:ext cx="896971" cy="1229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59459" y="3575304"/>
              <a:ext cx="927002" cy="12115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16439" y="3864864"/>
              <a:ext cx="905255" cy="9052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65240" y="1338630"/>
              <a:ext cx="931737" cy="17376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55782" y="1623534"/>
              <a:ext cx="2094538" cy="1061703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868157" y="4875987"/>
            <a:ext cx="130048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Segoe UI"/>
                <a:cs typeface="Segoe UI"/>
              </a:rPr>
              <a:t>Pressure</a:t>
            </a:r>
            <a:r>
              <a:rPr sz="1000" spc="-3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Balance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spc="-20" dirty="0">
                <a:latin typeface="Segoe UI"/>
                <a:cs typeface="Segoe UI"/>
              </a:rPr>
              <a:t>Valve</a:t>
            </a:r>
            <a:endParaRPr sz="10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latin typeface="Segoe UI"/>
                <a:cs typeface="Segoe UI"/>
              </a:rPr>
              <a:t>Trim</a:t>
            </a:r>
            <a:r>
              <a:rPr sz="1000" spc="-1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w/Cartridge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58959" y="4875987"/>
            <a:ext cx="132588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Segoe UI"/>
                <a:cs typeface="Segoe UI"/>
              </a:rPr>
              <a:t>2-Way</a:t>
            </a:r>
            <a:r>
              <a:rPr sz="1000" spc="27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Diverter</a:t>
            </a:r>
            <a:r>
              <a:rPr sz="1000" spc="-20" dirty="0">
                <a:latin typeface="Segoe UI"/>
                <a:cs typeface="Segoe UI"/>
              </a:rPr>
              <a:t> Trim</a:t>
            </a:r>
            <a:endParaRPr sz="1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Segoe UI"/>
                <a:cs typeface="Segoe UI"/>
              </a:rPr>
              <a:t>(Shower/Hand</a:t>
            </a:r>
            <a:r>
              <a:rPr sz="1000" spc="50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Shower)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06818" y="6485331"/>
            <a:ext cx="13335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Segoe UI"/>
                <a:cs typeface="Segoe UI"/>
              </a:rPr>
              <a:t>4.5”</a:t>
            </a:r>
            <a:r>
              <a:rPr sz="1000" spc="-5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Diverter</a:t>
            </a:r>
            <a:r>
              <a:rPr sz="1000" spc="-2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Tub</a:t>
            </a:r>
            <a:r>
              <a:rPr sz="1000" spc="-35" dirty="0">
                <a:latin typeface="Segoe UI"/>
                <a:cs typeface="Segoe UI"/>
              </a:rPr>
              <a:t> </a:t>
            </a:r>
            <a:r>
              <a:rPr sz="1000" spc="-20" dirty="0">
                <a:latin typeface="Segoe UI"/>
                <a:cs typeface="Segoe UI"/>
              </a:rPr>
              <a:t>Spout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39559" y="2879851"/>
            <a:ext cx="13970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Single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Handle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Bathroom </a:t>
            </a:r>
            <a:r>
              <a:rPr sz="1000" dirty="0">
                <a:latin typeface="Arial"/>
                <a:cs typeface="Arial"/>
              </a:rPr>
              <a:t>Faucet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S-</a:t>
            </a:r>
            <a:r>
              <a:rPr sz="1000" spc="-20" dirty="0">
                <a:latin typeface="Arial"/>
                <a:cs typeface="Arial"/>
              </a:rPr>
              <a:t>Size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11388" y="3062477"/>
            <a:ext cx="13976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7975" marR="5080" indent="-29591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Single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Handle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Bathroom </a:t>
            </a:r>
            <a:r>
              <a:rPr sz="1000" dirty="0">
                <a:latin typeface="Arial"/>
                <a:cs typeface="Arial"/>
              </a:rPr>
              <a:t>Faucet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L-</a:t>
            </a:r>
            <a:r>
              <a:rPr sz="1000" spc="-20" dirty="0">
                <a:latin typeface="Arial"/>
                <a:cs typeface="Arial"/>
              </a:rPr>
              <a:t>Size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155681" y="2879851"/>
            <a:ext cx="12877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"/>
                <a:cs typeface="Arial"/>
              </a:rPr>
              <a:t>Widespread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Bathroom </a:t>
            </a:r>
            <a:r>
              <a:rPr sz="1000" dirty="0">
                <a:latin typeface="Arial"/>
                <a:cs typeface="Arial"/>
              </a:rPr>
              <a:t>Faucet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S-</a:t>
            </a:r>
            <a:r>
              <a:rPr sz="1000" spc="-20" dirty="0">
                <a:latin typeface="Arial"/>
                <a:cs typeface="Arial"/>
              </a:rPr>
              <a:t>Size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57910"/>
          </a:xfrm>
          <a:custGeom>
            <a:avLst/>
            <a:gdLst/>
            <a:ahLst/>
            <a:cxnLst/>
            <a:rect l="l" t="t" r="r" b="b"/>
            <a:pathLst>
              <a:path w="12192000" h="1057910">
                <a:moveTo>
                  <a:pt x="0" y="1057655"/>
                </a:moveTo>
                <a:lnTo>
                  <a:pt x="12192000" y="1057655"/>
                </a:lnTo>
                <a:lnTo>
                  <a:pt x="12192000" y="0"/>
                </a:lnTo>
                <a:lnTo>
                  <a:pt x="0" y="0"/>
                </a:lnTo>
                <a:lnTo>
                  <a:pt x="0" y="1057655"/>
                </a:lnTo>
                <a:close/>
              </a:path>
            </a:pathLst>
          </a:custGeom>
          <a:solidFill>
            <a:srgbClr val="0E2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20"/>
              </a:lnSpc>
              <a:spcBef>
                <a:spcPts val="110"/>
              </a:spcBef>
            </a:pP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GROHE</a:t>
            </a:r>
            <a:r>
              <a:rPr sz="22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MATTE</a:t>
            </a:r>
            <a:r>
              <a:rPr sz="22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BLACK</a:t>
            </a:r>
            <a:r>
              <a:rPr sz="22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EXPANSION</a:t>
            </a:r>
            <a:endParaRPr sz="2200">
              <a:latin typeface="Calibri Light"/>
              <a:cs typeface="Calibri Light"/>
            </a:endParaRPr>
          </a:p>
          <a:p>
            <a:pPr marL="12700">
              <a:lnSpc>
                <a:spcPts val="252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ZEDRA,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ESSENCE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CONCETTO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KITCHEN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1063" y="140017"/>
            <a:ext cx="11939270" cy="6593205"/>
            <a:chOff x="131063" y="140017"/>
            <a:chExt cx="11939270" cy="6593205"/>
          </a:xfrm>
        </p:grpSpPr>
        <p:sp>
          <p:nvSpPr>
            <p:cNvPr id="5" name="object 5"/>
            <p:cNvSpPr/>
            <p:nvPr/>
          </p:nvSpPr>
          <p:spPr>
            <a:xfrm>
              <a:off x="11069621" y="340851"/>
              <a:ext cx="722630" cy="283845"/>
            </a:xfrm>
            <a:custGeom>
              <a:avLst/>
              <a:gdLst/>
              <a:ahLst/>
              <a:cxnLst/>
              <a:rect l="l" t="t" r="r" b="b"/>
              <a:pathLst>
                <a:path w="722629" h="283845">
                  <a:moveTo>
                    <a:pt x="28941" y="176689"/>
                  </a:moveTo>
                  <a:lnTo>
                    <a:pt x="48457" y="191960"/>
                  </a:lnTo>
                  <a:lnTo>
                    <a:pt x="53296" y="191960"/>
                  </a:lnTo>
                  <a:lnTo>
                    <a:pt x="98406" y="185549"/>
                  </a:lnTo>
                  <a:lnTo>
                    <a:pt x="121153" y="179081"/>
                  </a:lnTo>
                  <a:lnTo>
                    <a:pt x="47207" y="179081"/>
                  </a:lnTo>
                  <a:lnTo>
                    <a:pt x="40617" y="178464"/>
                  </a:lnTo>
                  <a:lnTo>
                    <a:pt x="28941" y="176689"/>
                  </a:lnTo>
                  <a:close/>
                </a:path>
                <a:path w="722629" h="283845">
                  <a:moveTo>
                    <a:pt x="277207" y="159028"/>
                  </a:moveTo>
                  <a:lnTo>
                    <a:pt x="209518" y="159028"/>
                  </a:lnTo>
                  <a:lnTo>
                    <a:pt x="220921" y="159707"/>
                  </a:lnTo>
                  <a:lnTo>
                    <a:pt x="234436" y="161573"/>
                  </a:lnTo>
                  <a:lnTo>
                    <a:pt x="248482" y="164364"/>
                  </a:lnTo>
                  <a:lnTo>
                    <a:pt x="261480" y="167821"/>
                  </a:lnTo>
                  <a:lnTo>
                    <a:pt x="304769" y="181239"/>
                  </a:lnTo>
                  <a:lnTo>
                    <a:pt x="320730" y="185582"/>
                  </a:lnTo>
                  <a:lnTo>
                    <a:pt x="337058" y="188971"/>
                  </a:lnTo>
                  <a:lnTo>
                    <a:pt x="352402" y="191174"/>
                  </a:lnTo>
                  <a:lnTo>
                    <a:pt x="365407" y="191960"/>
                  </a:lnTo>
                  <a:lnTo>
                    <a:pt x="378413" y="191163"/>
                  </a:lnTo>
                  <a:lnTo>
                    <a:pt x="393756" y="188942"/>
                  </a:lnTo>
                  <a:lnTo>
                    <a:pt x="410084" y="185549"/>
                  </a:lnTo>
                  <a:lnTo>
                    <a:pt x="426046" y="181239"/>
                  </a:lnTo>
                  <a:lnTo>
                    <a:pt x="433007" y="179081"/>
                  </a:lnTo>
                  <a:lnTo>
                    <a:pt x="365407" y="179081"/>
                  </a:lnTo>
                  <a:lnTo>
                    <a:pt x="352672" y="178317"/>
                  </a:lnTo>
                  <a:lnTo>
                    <a:pt x="337966" y="176092"/>
                  </a:lnTo>
                  <a:lnTo>
                    <a:pt x="321822" y="172508"/>
                  </a:lnTo>
                  <a:lnTo>
                    <a:pt x="304769" y="167664"/>
                  </a:lnTo>
                  <a:lnTo>
                    <a:pt x="277207" y="159028"/>
                  </a:lnTo>
                  <a:close/>
                </a:path>
                <a:path w="722629" h="283845">
                  <a:moveTo>
                    <a:pt x="588986" y="159028"/>
                  </a:moveTo>
                  <a:lnTo>
                    <a:pt x="521297" y="159028"/>
                  </a:lnTo>
                  <a:lnTo>
                    <a:pt x="533995" y="159769"/>
                  </a:lnTo>
                  <a:lnTo>
                    <a:pt x="548571" y="161949"/>
                  </a:lnTo>
                  <a:lnTo>
                    <a:pt x="564647" y="165503"/>
                  </a:lnTo>
                  <a:lnTo>
                    <a:pt x="581851" y="170366"/>
                  </a:lnTo>
                  <a:lnTo>
                    <a:pt x="616548" y="181239"/>
                  </a:lnTo>
                  <a:lnTo>
                    <a:pt x="632407" y="185549"/>
                  </a:lnTo>
                  <a:lnTo>
                    <a:pt x="648774" y="188942"/>
                  </a:lnTo>
                  <a:lnTo>
                    <a:pt x="664250" y="191163"/>
                  </a:lnTo>
                  <a:lnTo>
                    <a:pt x="677434" y="191960"/>
                  </a:lnTo>
                  <a:lnTo>
                    <a:pt x="682273" y="191960"/>
                  </a:lnTo>
                  <a:lnTo>
                    <a:pt x="700353" y="179081"/>
                  </a:lnTo>
                  <a:lnTo>
                    <a:pt x="677102" y="179081"/>
                  </a:lnTo>
                  <a:lnTo>
                    <a:pt x="664415" y="178317"/>
                  </a:lnTo>
                  <a:lnTo>
                    <a:pt x="649734" y="176092"/>
                  </a:lnTo>
                  <a:lnTo>
                    <a:pt x="633598" y="172508"/>
                  </a:lnTo>
                  <a:lnTo>
                    <a:pt x="616548" y="167664"/>
                  </a:lnTo>
                  <a:lnTo>
                    <a:pt x="588986" y="159028"/>
                  </a:lnTo>
                  <a:close/>
                </a:path>
                <a:path w="722629" h="283845">
                  <a:moveTo>
                    <a:pt x="209518" y="146380"/>
                  </a:moveTo>
                  <a:lnTo>
                    <a:pt x="164032" y="152757"/>
                  </a:lnTo>
                  <a:lnTo>
                    <a:pt x="114266" y="167664"/>
                  </a:lnTo>
                  <a:lnTo>
                    <a:pt x="97215" y="172508"/>
                  </a:lnTo>
                  <a:lnTo>
                    <a:pt x="81071" y="176092"/>
                  </a:lnTo>
                  <a:lnTo>
                    <a:pt x="66364" y="178317"/>
                  </a:lnTo>
                  <a:lnTo>
                    <a:pt x="53628" y="179081"/>
                  </a:lnTo>
                  <a:lnTo>
                    <a:pt x="121153" y="179081"/>
                  </a:lnTo>
                  <a:lnTo>
                    <a:pt x="166168" y="165503"/>
                  </a:lnTo>
                  <a:lnTo>
                    <a:pt x="209518" y="159028"/>
                  </a:lnTo>
                  <a:lnTo>
                    <a:pt x="277207" y="159028"/>
                  </a:lnTo>
                  <a:lnTo>
                    <a:pt x="270071" y="156792"/>
                  </a:lnTo>
                  <a:lnTo>
                    <a:pt x="255003" y="152757"/>
                  </a:lnTo>
                  <a:lnTo>
                    <a:pt x="238544" y="149446"/>
                  </a:lnTo>
                  <a:lnTo>
                    <a:pt x="222710" y="147204"/>
                  </a:lnTo>
                  <a:lnTo>
                    <a:pt x="209518" y="146380"/>
                  </a:lnTo>
                  <a:close/>
                </a:path>
                <a:path w="722629" h="283845">
                  <a:moveTo>
                    <a:pt x="521213" y="146380"/>
                  </a:moveTo>
                  <a:lnTo>
                    <a:pt x="475773" y="152757"/>
                  </a:lnTo>
                  <a:lnTo>
                    <a:pt x="426046" y="167664"/>
                  </a:lnTo>
                  <a:lnTo>
                    <a:pt x="408993" y="172508"/>
                  </a:lnTo>
                  <a:lnTo>
                    <a:pt x="392848" y="176092"/>
                  </a:lnTo>
                  <a:lnTo>
                    <a:pt x="378142" y="178317"/>
                  </a:lnTo>
                  <a:lnTo>
                    <a:pt x="365407" y="179081"/>
                  </a:lnTo>
                  <a:lnTo>
                    <a:pt x="433007" y="179081"/>
                  </a:lnTo>
                  <a:lnTo>
                    <a:pt x="482284" y="164364"/>
                  </a:lnTo>
                  <a:lnTo>
                    <a:pt x="521297" y="159028"/>
                  </a:lnTo>
                  <a:lnTo>
                    <a:pt x="588986" y="159028"/>
                  </a:lnTo>
                  <a:lnTo>
                    <a:pt x="581851" y="156792"/>
                  </a:lnTo>
                  <a:lnTo>
                    <a:pt x="566745" y="152757"/>
                  </a:lnTo>
                  <a:lnTo>
                    <a:pt x="550280" y="149446"/>
                  </a:lnTo>
                  <a:lnTo>
                    <a:pt x="534440" y="147204"/>
                  </a:lnTo>
                  <a:lnTo>
                    <a:pt x="521213" y="146380"/>
                  </a:lnTo>
                  <a:close/>
                </a:path>
                <a:path w="722629" h="283845">
                  <a:moveTo>
                    <a:pt x="701874" y="176689"/>
                  </a:moveTo>
                  <a:lnTo>
                    <a:pt x="690113" y="178464"/>
                  </a:lnTo>
                  <a:lnTo>
                    <a:pt x="683608" y="179081"/>
                  </a:lnTo>
                  <a:lnTo>
                    <a:pt x="700353" y="179081"/>
                  </a:lnTo>
                  <a:lnTo>
                    <a:pt x="701874" y="176689"/>
                  </a:lnTo>
                  <a:close/>
                </a:path>
                <a:path w="722629" h="283845">
                  <a:moveTo>
                    <a:pt x="276626" y="204761"/>
                  </a:moveTo>
                  <a:lnTo>
                    <a:pt x="209186" y="204761"/>
                  </a:lnTo>
                  <a:lnTo>
                    <a:pt x="220631" y="205463"/>
                  </a:lnTo>
                  <a:lnTo>
                    <a:pt x="234124" y="207335"/>
                  </a:lnTo>
                  <a:lnTo>
                    <a:pt x="248320" y="210163"/>
                  </a:lnTo>
                  <a:lnTo>
                    <a:pt x="261063" y="213554"/>
                  </a:lnTo>
                  <a:lnTo>
                    <a:pt x="304437" y="227050"/>
                  </a:lnTo>
                  <a:lnTo>
                    <a:pt x="320318" y="231361"/>
                  </a:lnTo>
                  <a:lnTo>
                    <a:pt x="336653" y="234753"/>
                  </a:lnTo>
                  <a:lnTo>
                    <a:pt x="352081" y="236975"/>
                  </a:lnTo>
                  <a:lnTo>
                    <a:pt x="365241" y="237772"/>
                  </a:lnTo>
                  <a:lnTo>
                    <a:pt x="378342" y="236975"/>
                  </a:lnTo>
                  <a:lnTo>
                    <a:pt x="393797" y="234753"/>
                  </a:lnTo>
                  <a:lnTo>
                    <a:pt x="410175" y="231361"/>
                  </a:lnTo>
                  <a:lnTo>
                    <a:pt x="426046" y="227050"/>
                  </a:lnTo>
                  <a:lnTo>
                    <a:pt x="433217" y="224814"/>
                  </a:lnTo>
                  <a:lnTo>
                    <a:pt x="365241" y="224814"/>
                  </a:lnTo>
                  <a:lnTo>
                    <a:pt x="352362" y="224073"/>
                  </a:lnTo>
                  <a:lnTo>
                    <a:pt x="337716" y="221893"/>
                  </a:lnTo>
                  <a:lnTo>
                    <a:pt x="321631" y="218339"/>
                  </a:lnTo>
                  <a:lnTo>
                    <a:pt x="304437" y="213476"/>
                  </a:lnTo>
                  <a:lnTo>
                    <a:pt x="276626" y="204761"/>
                  </a:lnTo>
                  <a:close/>
                </a:path>
                <a:path w="722629" h="283845">
                  <a:moveTo>
                    <a:pt x="209101" y="192114"/>
                  </a:moveTo>
                  <a:lnTo>
                    <a:pt x="165470" y="198155"/>
                  </a:lnTo>
                  <a:lnTo>
                    <a:pt x="80236" y="221730"/>
                  </a:lnTo>
                  <a:lnTo>
                    <a:pt x="85657" y="226280"/>
                  </a:lnTo>
                  <a:lnTo>
                    <a:pt x="87076" y="227360"/>
                  </a:lnTo>
                  <a:lnTo>
                    <a:pt x="93081" y="231139"/>
                  </a:lnTo>
                  <a:lnTo>
                    <a:pt x="121107" y="223195"/>
                  </a:lnTo>
                  <a:lnTo>
                    <a:pt x="153553" y="214403"/>
                  </a:lnTo>
                  <a:lnTo>
                    <a:pt x="170655" y="210033"/>
                  </a:lnTo>
                  <a:lnTo>
                    <a:pt x="185278" y="207037"/>
                  </a:lnTo>
                  <a:lnTo>
                    <a:pt x="197947" y="205313"/>
                  </a:lnTo>
                  <a:lnTo>
                    <a:pt x="209186" y="204761"/>
                  </a:lnTo>
                  <a:lnTo>
                    <a:pt x="276626" y="204761"/>
                  </a:lnTo>
                  <a:lnTo>
                    <a:pt x="269739" y="202603"/>
                  </a:lnTo>
                  <a:lnTo>
                    <a:pt x="254763" y="198589"/>
                  </a:lnTo>
                  <a:lnTo>
                    <a:pt x="238200" y="195247"/>
                  </a:lnTo>
                  <a:lnTo>
                    <a:pt x="222247" y="192961"/>
                  </a:lnTo>
                  <a:lnTo>
                    <a:pt x="209101" y="192114"/>
                  </a:lnTo>
                  <a:close/>
                </a:path>
                <a:path w="722629" h="283845">
                  <a:moveTo>
                    <a:pt x="590102" y="204761"/>
                  </a:moveTo>
                  <a:lnTo>
                    <a:pt x="521297" y="204761"/>
                  </a:lnTo>
                  <a:lnTo>
                    <a:pt x="532508" y="205313"/>
                  </a:lnTo>
                  <a:lnTo>
                    <a:pt x="545119" y="207037"/>
                  </a:lnTo>
                  <a:lnTo>
                    <a:pt x="559685" y="210033"/>
                  </a:lnTo>
                  <a:lnTo>
                    <a:pt x="576761" y="214403"/>
                  </a:lnTo>
                  <a:lnTo>
                    <a:pt x="609291" y="223195"/>
                  </a:lnTo>
                  <a:lnTo>
                    <a:pt x="637318" y="231139"/>
                  </a:lnTo>
                  <a:lnTo>
                    <a:pt x="643322" y="227282"/>
                  </a:lnTo>
                  <a:lnTo>
                    <a:pt x="644741" y="226280"/>
                  </a:lnTo>
                  <a:lnTo>
                    <a:pt x="650160" y="221730"/>
                  </a:lnTo>
                  <a:lnTo>
                    <a:pt x="590102" y="204761"/>
                  </a:lnTo>
                  <a:close/>
                </a:path>
                <a:path w="722629" h="283845">
                  <a:moveTo>
                    <a:pt x="521213" y="192114"/>
                  </a:moveTo>
                  <a:lnTo>
                    <a:pt x="475668" y="198589"/>
                  </a:lnTo>
                  <a:lnTo>
                    <a:pt x="426046" y="213476"/>
                  </a:lnTo>
                  <a:lnTo>
                    <a:pt x="408874" y="218339"/>
                  </a:lnTo>
                  <a:lnTo>
                    <a:pt x="392766" y="221893"/>
                  </a:lnTo>
                  <a:lnTo>
                    <a:pt x="378097" y="224073"/>
                  </a:lnTo>
                  <a:lnTo>
                    <a:pt x="365241" y="224814"/>
                  </a:lnTo>
                  <a:lnTo>
                    <a:pt x="433217" y="224814"/>
                  </a:lnTo>
                  <a:lnTo>
                    <a:pt x="482179" y="210163"/>
                  </a:lnTo>
                  <a:lnTo>
                    <a:pt x="521297" y="204761"/>
                  </a:lnTo>
                  <a:lnTo>
                    <a:pt x="590102" y="204761"/>
                  </a:lnTo>
                  <a:lnTo>
                    <a:pt x="585026" y="203327"/>
                  </a:lnTo>
                  <a:lnTo>
                    <a:pt x="546595" y="194522"/>
                  </a:lnTo>
                  <a:lnTo>
                    <a:pt x="528809" y="192396"/>
                  </a:lnTo>
                  <a:lnTo>
                    <a:pt x="521213" y="192114"/>
                  </a:lnTo>
                  <a:close/>
                </a:path>
                <a:path w="722629" h="283845">
                  <a:moveTo>
                    <a:pt x="277281" y="250573"/>
                  </a:moveTo>
                  <a:lnTo>
                    <a:pt x="209602" y="250573"/>
                  </a:lnTo>
                  <a:lnTo>
                    <a:pt x="219039" y="251043"/>
                  </a:lnTo>
                  <a:lnTo>
                    <a:pt x="229984" y="252367"/>
                  </a:lnTo>
                  <a:lnTo>
                    <a:pt x="278829" y="264610"/>
                  </a:lnTo>
                  <a:lnTo>
                    <a:pt x="304769" y="272786"/>
                  </a:lnTo>
                  <a:lnTo>
                    <a:pt x="323042" y="277596"/>
                  </a:lnTo>
                  <a:lnTo>
                    <a:pt x="339030" y="280961"/>
                  </a:lnTo>
                  <a:lnTo>
                    <a:pt x="353048" y="282937"/>
                  </a:lnTo>
                  <a:lnTo>
                    <a:pt x="365407" y="283583"/>
                  </a:lnTo>
                  <a:lnTo>
                    <a:pt x="376541" y="282985"/>
                  </a:lnTo>
                  <a:lnTo>
                    <a:pt x="417370" y="275176"/>
                  </a:lnTo>
                  <a:lnTo>
                    <a:pt x="432955" y="270626"/>
                  </a:lnTo>
                  <a:lnTo>
                    <a:pt x="365407" y="270626"/>
                  </a:lnTo>
                  <a:lnTo>
                    <a:pt x="354251" y="270010"/>
                  </a:lnTo>
                  <a:lnTo>
                    <a:pt x="313445" y="261758"/>
                  </a:lnTo>
                  <a:lnTo>
                    <a:pt x="278829" y="251036"/>
                  </a:lnTo>
                  <a:lnTo>
                    <a:pt x="277281" y="250573"/>
                  </a:lnTo>
                  <a:close/>
                </a:path>
                <a:path w="722629" h="283845">
                  <a:moveTo>
                    <a:pt x="521213" y="237847"/>
                  </a:moveTo>
                  <a:lnTo>
                    <a:pt x="482917" y="242761"/>
                  </a:lnTo>
                  <a:lnTo>
                    <a:pt x="456321" y="249724"/>
                  </a:lnTo>
                  <a:lnTo>
                    <a:pt x="453402" y="250573"/>
                  </a:lnTo>
                  <a:lnTo>
                    <a:pt x="407645" y="264379"/>
                  </a:lnTo>
                  <a:lnTo>
                    <a:pt x="365407" y="270626"/>
                  </a:lnTo>
                  <a:lnTo>
                    <a:pt x="432955" y="270626"/>
                  </a:lnTo>
                  <a:lnTo>
                    <a:pt x="484864" y="255454"/>
                  </a:lnTo>
                  <a:lnTo>
                    <a:pt x="521297" y="250573"/>
                  </a:lnTo>
                  <a:lnTo>
                    <a:pt x="588991" y="250573"/>
                  </a:lnTo>
                  <a:lnTo>
                    <a:pt x="581851" y="248415"/>
                  </a:lnTo>
                  <a:lnTo>
                    <a:pt x="563942" y="243802"/>
                  </a:lnTo>
                  <a:lnTo>
                    <a:pt x="547872" y="240498"/>
                  </a:lnTo>
                  <a:lnTo>
                    <a:pt x="533631" y="238511"/>
                  </a:lnTo>
                  <a:lnTo>
                    <a:pt x="521213" y="237847"/>
                  </a:lnTo>
                  <a:close/>
                </a:path>
                <a:path w="722629" h="283845">
                  <a:moveTo>
                    <a:pt x="209518" y="237847"/>
                  </a:moveTo>
                  <a:lnTo>
                    <a:pt x="171140" y="242761"/>
                  </a:lnTo>
                  <a:lnTo>
                    <a:pt x="141541" y="250651"/>
                  </a:lnTo>
                  <a:lnTo>
                    <a:pt x="137037" y="252116"/>
                  </a:lnTo>
                  <a:lnTo>
                    <a:pt x="154470" y="260524"/>
                  </a:lnTo>
                  <a:lnTo>
                    <a:pt x="158389" y="259365"/>
                  </a:lnTo>
                  <a:lnTo>
                    <a:pt x="173100" y="255552"/>
                  </a:lnTo>
                  <a:lnTo>
                    <a:pt x="186623" y="252800"/>
                  </a:lnTo>
                  <a:lnTo>
                    <a:pt x="198832" y="251133"/>
                  </a:lnTo>
                  <a:lnTo>
                    <a:pt x="209602" y="250573"/>
                  </a:lnTo>
                  <a:lnTo>
                    <a:pt x="277281" y="250573"/>
                  </a:lnTo>
                  <a:lnTo>
                    <a:pt x="270071" y="248415"/>
                  </a:lnTo>
                  <a:lnTo>
                    <a:pt x="252165" y="243802"/>
                  </a:lnTo>
                  <a:lnTo>
                    <a:pt x="236104" y="240498"/>
                  </a:lnTo>
                  <a:lnTo>
                    <a:pt x="221888" y="238511"/>
                  </a:lnTo>
                  <a:lnTo>
                    <a:pt x="209518" y="237847"/>
                  </a:lnTo>
                  <a:close/>
                </a:path>
                <a:path w="722629" h="283845">
                  <a:moveTo>
                    <a:pt x="588991" y="250573"/>
                  </a:moveTo>
                  <a:lnTo>
                    <a:pt x="521297" y="250573"/>
                  </a:lnTo>
                  <a:lnTo>
                    <a:pt x="532053" y="251133"/>
                  </a:lnTo>
                  <a:lnTo>
                    <a:pt x="544233" y="252800"/>
                  </a:lnTo>
                  <a:lnTo>
                    <a:pt x="557727" y="255552"/>
                  </a:lnTo>
                  <a:lnTo>
                    <a:pt x="572426" y="259365"/>
                  </a:lnTo>
                  <a:lnTo>
                    <a:pt x="576263" y="260524"/>
                  </a:lnTo>
                  <a:lnTo>
                    <a:pt x="593693" y="252116"/>
                  </a:lnTo>
                  <a:lnTo>
                    <a:pt x="590524" y="251036"/>
                  </a:lnTo>
                  <a:lnTo>
                    <a:pt x="588991" y="250573"/>
                  </a:lnTo>
                  <a:close/>
                </a:path>
                <a:path w="722629" h="283845">
                  <a:moveTo>
                    <a:pt x="76900" y="1077"/>
                  </a:moveTo>
                  <a:lnTo>
                    <a:pt x="45109" y="5521"/>
                  </a:lnTo>
                  <a:lnTo>
                    <a:pt x="20871" y="18180"/>
                  </a:lnTo>
                  <a:lnTo>
                    <a:pt x="5423" y="38039"/>
                  </a:lnTo>
                  <a:lnTo>
                    <a:pt x="0" y="64089"/>
                  </a:lnTo>
                  <a:lnTo>
                    <a:pt x="5230" y="89019"/>
                  </a:lnTo>
                  <a:lnTo>
                    <a:pt x="20016" y="108223"/>
                  </a:lnTo>
                  <a:lnTo>
                    <a:pt x="42997" y="120573"/>
                  </a:lnTo>
                  <a:lnTo>
                    <a:pt x="72813" y="124940"/>
                  </a:lnTo>
                  <a:lnTo>
                    <a:pt x="87970" y="123894"/>
                  </a:lnTo>
                  <a:lnTo>
                    <a:pt x="103549" y="120909"/>
                  </a:lnTo>
                  <a:lnTo>
                    <a:pt x="118627" y="116219"/>
                  </a:lnTo>
                  <a:lnTo>
                    <a:pt x="132282" y="110054"/>
                  </a:lnTo>
                  <a:lnTo>
                    <a:pt x="132282" y="102958"/>
                  </a:lnTo>
                  <a:lnTo>
                    <a:pt x="72813" y="102958"/>
                  </a:lnTo>
                  <a:lnTo>
                    <a:pt x="57536" y="100123"/>
                  </a:lnTo>
                  <a:lnTo>
                    <a:pt x="45559" y="92191"/>
                  </a:lnTo>
                  <a:lnTo>
                    <a:pt x="37742" y="80021"/>
                  </a:lnTo>
                  <a:lnTo>
                    <a:pt x="34945" y="64474"/>
                  </a:lnTo>
                  <a:lnTo>
                    <a:pt x="38283" y="47733"/>
                  </a:lnTo>
                  <a:lnTo>
                    <a:pt x="47634" y="34666"/>
                  </a:lnTo>
                  <a:lnTo>
                    <a:pt x="62005" y="26169"/>
                  </a:lnTo>
                  <a:lnTo>
                    <a:pt x="80405" y="23137"/>
                  </a:lnTo>
                  <a:lnTo>
                    <a:pt x="128279" y="23137"/>
                  </a:lnTo>
                  <a:lnTo>
                    <a:pt x="128279" y="12262"/>
                  </a:lnTo>
                  <a:lnTo>
                    <a:pt x="112932" y="6870"/>
                  </a:lnTo>
                  <a:lnTo>
                    <a:pt x="100338" y="3430"/>
                  </a:lnTo>
                  <a:lnTo>
                    <a:pt x="88870" y="1610"/>
                  </a:lnTo>
                  <a:lnTo>
                    <a:pt x="76900" y="1077"/>
                  </a:lnTo>
                  <a:close/>
                </a:path>
                <a:path w="722629" h="283845">
                  <a:moveTo>
                    <a:pt x="132282" y="62777"/>
                  </a:moveTo>
                  <a:lnTo>
                    <a:pt x="98753" y="62777"/>
                  </a:lnTo>
                  <a:lnTo>
                    <a:pt x="98753" y="97870"/>
                  </a:lnTo>
                  <a:lnTo>
                    <a:pt x="92136" y="100123"/>
                  </a:lnTo>
                  <a:lnTo>
                    <a:pt x="85752" y="101686"/>
                  </a:lnTo>
                  <a:lnTo>
                    <a:pt x="79271" y="102640"/>
                  </a:lnTo>
                  <a:lnTo>
                    <a:pt x="72813" y="102958"/>
                  </a:lnTo>
                  <a:lnTo>
                    <a:pt x="132282" y="102958"/>
                  </a:lnTo>
                  <a:lnTo>
                    <a:pt x="132282" y="62777"/>
                  </a:lnTo>
                  <a:close/>
                </a:path>
                <a:path w="722629" h="283845">
                  <a:moveTo>
                    <a:pt x="128279" y="23137"/>
                  </a:moveTo>
                  <a:lnTo>
                    <a:pt x="80405" y="23137"/>
                  </a:lnTo>
                  <a:lnTo>
                    <a:pt x="91685" y="23874"/>
                  </a:lnTo>
                  <a:lnTo>
                    <a:pt x="103291" y="26169"/>
                  </a:lnTo>
                  <a:lnTo>
                    <a:pt x="115310" y="30034"/>
                  </a:lnTo>
                  <a:lnTo>
                    <a:pt x="128279" y="35631"/>
                  </a:lnTo>
                  <a:lnTo>
                    <a:pt x="128279" y="23137"/>
                  </a:lnTo>
                  <a:close/>
                </a:path>
                <a:path w="722629" h="283845">
                  <a:moveTo>
                    <a:pt x="214022" y="4549"/>
                  </a:moveTo>
                  <a:lnTo>
                    <a:pt x="160140" y="4549"/>
                  </a:lnTo>
                  <a:lnTo>
                    <a:pt x="160140" y="121546"/>
                  </a:lnTo>
                  <a:lnTo>
                    <a:pt x="193171" y="121546"/>
                  </a:lnTo>
                  <a:lnTo>
                    <a:pt x="193171" y="26607"/>
                  </a:lnTo>
                  <a:lnTo>
                    <a:pt x="264698" y="26607"/>
                  </a:lnTo>
                  <a:lnTo>
                    <a:pt x="264376" y="25015"/>
                  </a:lnTo>
                  <a:lnTo>
                    <a:pt x="254444" y="13583"/>
                  </a:lnTo>
                  <a:lnTo>
                    <a:pt x="237709" y="6792"/>
                  </a:lnTo>
                  <a:lnTo>
                    <a:pt x="214022" y="4549"/>
                  </a:lnTo>
                  <a:close/>
                </a:path>
                <a:path w="722629" h="283845">
                  <a:moveTo>
                    <a:pt x="201427" y="63935"/>
                  </a:moveTo>
                  <a:lnTo>
                    <a:pt x="197675" y="63935"/>
                  </a:lnTo>
                  <a:lnTo>
                    <a:pt x="243548" y="121546"/>
                  </a:lnTo>
                  <a:lnTo>
                    <a:pt x="285754" y="121546"/>
                  </a:lnTo>
                  <a:lnTo>
                    <a:pt x="243715" y="74500"/>
                  </a:lnTo>
                  <a:lnTo>
                    <a:pt x="254035" y="68698"/>
                  </a:lnTo>
                  <a:lnTo>
                    <a:pt x="258590" y="64089"/>
                  </a:lnTo>
                  <a:lnTo>
                    <a:pt x="208685" y="64089"/>
                  </a:lnTo>
                  <a:lnTo>
                    <a:pt x="201427" y="63935"/>
                  </a:lnTo>
                  <a:close/>
                </a:path>
                <a:path w="722629" h="283845">
                  <a:moveTo>
                    <a:pt x="264698" y="26607"/>
                  </a:moveTo>
                  <a:lnTo>
                    <a:pt x="207432" y="26607"/>
                  </a:lnTo>
                  <a:lnTo>
                    <a:pt x="219536" y="27655"/>
                  </a:lnTo>
                  <a:lnTo>
                    <a:pt x="227950" y="30887"/>
                  </a:lnTo>
                  <a:lnTo>
                    <a:pt x="232861" y="36432"/>
                  </a:lnTo>
                  <a:lnTo>
                    <a:pt x="234456" y="44421"/>
                  </a:lnTo>
                  <a:lnTo>
                    <a:pt x="232740" y="52765"/>
                  </a:lnTo>
                  <a:lnTo>
                    <a:pt x="227732" y="58940"/>
                  </a:lnTo>
                  <a:lnTo>
                    <a:pt x="219643" y="62773"/>
                  </a:lnTo>
                  <a:lnTo>
                    <a:pt x="208685" y="64089"/>
                  </a:lnTo>
                  <a:lnTo>
                    <a:pt x="258590" y="64089"/>
                  </a:lnTo>
                  <a:lnTo>
                    <a:pt x="261533" y="61110"/>
                  </a:lnTo>
                  <a:lnTo>
                    <a:pt x="266106" y="51887"/>
                  </a:lnTo>
                  <a:lnTo>
                    <a:pt x="267653" y="41183"/>
                  </a:lnTo>
                  <a:lnTo>
                    <a:pt x="264698" y="26607"/>
                  </a:lnTo>
                  <a:close/>
                </a:path>
                <a:path w="722629" h="283845">
                  <a:moveTo>
                    <a:pt x="500528" y="4549"/>
                  </a:moveTo>
                  <a:lnTo>
                    <a:pt x="467499" y="4549"/>
                  </a:lnTo>
                  <a:lnTo>
                    <a:pt x="467499" y="121546"/>
                  </a:lnTo>
                  <a:lnTo>
                    <a:pt x="500528" y="121546"/>
                  </a:lnTo>
                  <a:lnTo>
                    <a:pt x="500528" y="71491"/>
                  </a:lnTo>
                  <a:lnTo>
                    <a:pt x="591858" y="71491"/>
                  </a:lnTo>
                  <a:lnTo>
                    <a:pt x="591858" y="47815"/>
                  </a:lnTo>
                  <a:lnTo>
                    <a:pt x="500528" y="47815"/>
                  </a:lnTo>
                  <a:lnTo>
                    <a:pt x="500528" y="4549"/>
                  </a:lnTo>
                  <a:close/>
                </a:path>
                <a:path w="722629" h="283845">
                  <a:moveTo>
                    <a:pt x="591858" y="71491"/>
                  </a:moveTo>
                  <a:lnTo>
                    <a:pt x="558830" y="71491"/>
                  </a:lnTo>
                  <a:lnTo>
                    <a:pt x="558830" y="121546"/>
                  </a:lnTo>
                  <a:lnTo>
                    <a:pt x="591858" y="121546"/>
                  </a:lnTo>
                  <a:lnTo>
                    <a:pt x="591858" y="71491"/>
                  </a:lnTo>
                  <a:close/>
                </a:path>
                <a:path w="722629" h="283845">
                  <a:moveTo>
                    <a:pt x="591858" y="4549"/>
                  </a:moveTo>
                  <a:lnTo>
                    <a:pt x="558830" y="4549"/>
                  </a:lnTo>
                  <a:lnTo>
                    <a:pt x="558830" y="47815"/>
                  </a:lnTo>
                  <a:lnTo>
                    <a:pt x="591858" y="47815"/>
                  </a:lnTo>
                  <a:lnTo>
                    <a:pt x="591858" y="4549"/>
                  </a:lnTo>
                  <a:close/>
                </a:path>
                <a:path w="722629" h="283845">
                  <a:moveTo>
                    <a:pt x="714885" y="4549"/>
                  </a:moveTo>
                  <a:lnTo>
                    <a:pt x="627141" y="4549"/>
                  </a:lnTo>
                  <a:lnTo>
                    <a:pt x="627141" y="121546"/>
                  </a:lnTo>
                  <a:lnTo>
                    <a:pt x="722142" y="121546"/>
                  </a:lnTo>
                  <a:lnTo>
                    <a:pt x="722142" y="98640"/>
                  </a:lnTo>
                  <a:lnTo>
                    <a:pt x="660085" y="98640"/>
                  </a:lnTo>
                  <a:lnTo>
                    <a:pt x="660085" y="70799"/>
                  </a:lnTo>
                  <a:lnTo>
                    <a:pt x="705711" y="70799"/>
                  </a:lnTo>
                  <a:lnTo>
                    <a:pt x="705711" y="48742"/>
                  </a:lnTo>
                  <a:lnTo>
                    <a:pt x="660085" y="48742"/>
                  </a:lnTo>
                  <a:lnTo>
                    <a:pt x="660085" y="27455"/>
                  </a:lnTo>
                  <a:lnTo>
                    <a:pt x="714885" y="27455"/>
                  </a:lnTo>
                  <a:lnTo>
                    <a:pt x="714885" y="4549"/>
                  </a:lnTo>
                  <a:close/>
                </a:path>
                <a:path w="722629" h="283845">
                  <a:moveTo>
                    <a:pt x="366075" y="0"/>
                  </a:moveTo>
                  <a:lnTo>
                    <a:pt x="334950" y="4727"/>
                  </a:lnTo>
                  <a:lnTo>
                    <a:pt x="310307" y="17863"/>
                  </a:lnTo>
                  <a:lnTo>
                    <a:pt x="294094" y="37839"/>
                  </a:lnTo>
                  <a:lnTo>
                    <a:pt x="288256" y="63087"/>
                  </a:lnTo>
                  <a:lnTo>
                    <a:pt x="294105" y="88256"/>
                  </a:lnTo>
                  <a:lnTo>
                    <a:pt x="310338" y="108213"/>
                  </a:lnTo>
                  <a:lnTo>
                    <a:pt x="334984" y="121359"/>
                  </a:lnTo>
                  <a:lnTo>
                    <a:pt x="366075" y="126096"/>
                  </a:lnTo>
                  <a:lnTo>
                    <a:pt x="397213" y="121359"/>
                  </a:lnTo>
                  <a:lnTo>
                    <a:pt x="421884" y="108213"/>
                  </a:lnTo>
                  <a:lnTo>
                    <a:pt x="425282" y="104038"/>
                  </a:lnTo>
                  <a:lnTo>
                    <a:pt x="366075" y="104038"/>
                  </a:lnTo>
                  <a:lnTo>
                    <a:pt x="348688" y="101023"/>
                  </a:lnTo>
                  <a:lnTo>
                    <a:pt x="335078" y="92586"/>
                  </a:lnTo>
                  <a:lnTo>
                    <a:pt x="326207" y="79636"/>
                  </a:lnTo>
                  <a:lnTo>
                    <a:pt x="323036" y="63087"/>
                  </a:lnTo>
                  <a:lnTo>
                    <a:pt x="326195" y="46492"/>
                  </a:lnTo>
                  <a:lnTo>
                    <a:pt x="335047" y="33519"/>
                  </a:lnTo>
                  <a:lnTo>
                    <a:pt x="348653" y="25073"/>
                  </a:lnTo>
                  <a:lnTo>
                    <a:pt x="366075" y="22057"/>
                  </a:lnTo>
                  <a:lnTo>
                    <a:pt x="425294" y="22057"/>
                  </a:lnTo>
                  <a:lnTo>
                    <a:pt x="421884" y="17863"/>
                  </a:lnTo>
                  <a:lnTo>
                    <a:pt x="397213" y="4727"/>
                  </a:lnTo>
                  <a:lnTo>
                    <a:pt x="366075" y="0"/>
                  </a:lnTo>
                  <a:close/>
                </a:path>
                <a:path w="722629" h="283845">
                  <a:moveTo>
                    <a:pt x="425294" y="22057"/>
                  </a:moveTo>
                  <a:lnTo>
                    <a:pt x="366075" y="22057"/>
                  </a:lnTo>
                  <a:lnTo>
                    <a:pt x="383496" y="25073"/>
                  </a:lnTo>
                  <a:lnTo>
                    <a:pt x="397102" y="33519"/>
                  </a:lnTo>
                  <a:lnTo>
                    <a:pt x="405954" y="46492"/>
                  </a:lnTo>
                  <a:lnTo>
                    <a:pt x="409113" y="63087"/>
                  </a:lnTo>
                  <a:lnTo>
                    <a:pt x="405954" y="79636"/>
                  </a:lnTo>
                  <a:lnTo>
                    <a:pt x="397102" y="92586"/>
                  </a:lnTo>
                  <a:lnTo>
                    <a:pt x="383496" y="101023"/>
                  </a:lnTo>
                  <a:lnTo>
                    <a:pt x="366075" y="104038"/>
                  </a:lnTo>
                  <a:lnTo>
                    <a:pt x="425282" y="104038"/>
                  </a:lnTo>
                  <a:lnTo>
                    <a:pt x="438127" y="88256"/>
                  </a:lnTo>
                  <a:lnTo>
                    <a:pt x="443977" y="63087"/>
                  </a:lnTo>
                  <a:lnTo>
                    <a:pt x="438127" y="37839"/>
                  </a:lnTo>
                  <a:lnTo>
                    <a:pt x="425294" y="220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56035" y="144779"/>
              <a:ext cx="948055" cy="676910"/>
            </a:xfrm>
            <a:custGeom>
              <a:avLst/>
              <a:gdLst/>
              <a:ahLst/>
              <a:cxnLst/>
              <a:rect l="l" t="t" r="r" b="b"/>
              <a:pathLst>
                <a:path w="948054" h="676910">
                  <a:moveTo>
                    <a:pt x="0" y="676656"/>
                  </a:moveTo>
                  <a:lnTo>
                    <a:pt x="947927" y="676656"/>
                  </a:lnTo>
                  <a:lnTo>
                    <a:pt x="947927" y="0"/>
                  </a:lnTo>
                  <a:lnTo>
                    <a:pt x="0" y="0"/>
                  </a:lnTo>
                  <a:lnTo>
                    <a:pt x="0" y="676656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1448" y="1063750"/>
              <a:ext cx="2801111" cy="56692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50095" y="1063752"/>
              <a:ext cx="2919983" cy="56692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447" y="1063750"/>
              <a:ext cx="2791968" cy="56692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063" y="5977127"/>
              <a:ext cx="1383792" cy="4084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063" y="6190488"/>
              <a:ext cx="1773936" cy="4084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5063" y="6190488"/>
              <a:ext cx="320039" cy="4084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5167" y="6190488"/>
              <a:ext cx="844295" cy="4084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639" y="6422135"/>
              <a:ext cx="2322576" cy="27432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34797" y="6025997"/>
            <a:ext cx="2176145" cy="5918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GROHE</a:t>
            </a:r>
            <a:r>
              <a:rPr sz="1400" b="1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Zedra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Single</a:t>
            </a:r>
            <a:r>
              <a:rPr sz="1400" b="1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Handle</a:t>
            </a:r>
            <a:r>
              <a:rPr sz="14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Segoe UI"/>
                <a:cs typeface="Segoe UI"/>
              </a:rPr>
              <a:t>Pull-Down,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FFFFFF"/>
                </a:solidFill>
                <a:latin typeface="Segoe UI"/>
                <a:cs typeface="Segoe UI"/>
              </a:rPr>
              <a:t>Triple</a:t>
            </a:r>
            <a:r>
              <a:rPr sz="9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900" b="1" dirty="0">
                <a:solidFill>
                  <a:srgbClr val="FFFFFF"/>
                </a:solidFill>
                <a:latin typeface="Segoe UI"/>
                <a:cs typeface="Segoe UI"/>
              </a:rPr>
              <a:t>Spray</a:t>
            </a:r>
            <a:r>
              <a:rPr sz="9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900" b="1" dirty="0">
                <a:solidFill>
                  <a:srgbClr val="FFFFFF"/>
                </a:solidFill>
                <a:latin typeface="Segoe UI"/>
                <a:cs typeface="Segoe UI"/>
              </a:rPr>
              <a:t>and Dual</a:t>
            </a:r>
            <a:r>
              <a:rPr sz="9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900" b="1" dirty="0">
                <a:solidFill>
                  <a:srgbClr val="FFFFFF"/>
                </a:solidFill>
                <a:latin typeface="Segoe UI"/>
                <a:cs typeface="Segoe UI"/>
              </a:rPr>
              <a:t>Spray*</a:t>
            </a:r>
            <a:r>
              <a:rPr sz="90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900" b="1" dirty="0">
                <a:solidFill>
                  <a:srgbClr val="FFFFFF"/>
                </a:solidFill>
                <a:latin typeface="Segoe UI"/>
                <a:cs typeface="Segoe UI"/>
              </a:rPr>
              <a:t>not</a:t>
            </a:r>
            <a:r>
              <a:rPr sz="9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Segoe UI"/>
                <a:cs typeface="Segoe UI"/>
              </a:rPr>
              <a:t>shown</a:t>
            </a:r>
            <a:endParaRPr sz="900">
              <a:latin typeface="Segoe UI"/>
              <a:cs typeface="Segoe U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30111" y="6147815"/>
            <a:ext cx="2148840" cy="622300"/>
            <a:chOff x="6230111" y="6147815"/>
            <a:chExt cx="2148840" cy="62230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30111" y="6147815"/>
              <a:ext cx="2148840" cy="4084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30111" y="6361174"/>
              <a:ext cx="563880" cy="4084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44055" y="6361174"/>
              <a:ext cx="320040" cy="4084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14159" y="6361174"/>
              <a:ext cx="560831" cy="40843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336029" y="6197600"/>
            <a:ext cx="186690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Essence</a:t>
            </a:r>
            <a:r>
              <a:rPr sz="14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Single</a:t>
            </a:r>
            <a:r>
              <a:rPr sz="14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Handle </a:t>
            </a:r>
            <a:r>
              <a:rPr sz="1400" b="1" spc="-20" dirty="0">
                <a:solidFill>
                  <a:srgbClr val="FFFFFF"/>
                </a:solidFill>
                <a:latin typeface="Segoe UI"/>
                <a:cs typeface="Segoe UI"/>
              </a:rPr>
              <a:t>Pull-</a:t>
            </a:r>
            <a:r>
              <a:rPr sz="1400" b="1" spc="-25" dirty="0">
                <a:solidFill>
                  <a:srgbClr val="FFFFFF"/>
                </a:solidFill>
                <a:latin typeface="Segoe UI"/>
                <a:cs typeface="Segoe UI"/>
              </a:rPr>
              <a:t>Out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125711" y="6147815"/>
            <a:ext cx="2268220" cy="622300"/>
            <a:chOff x="9125711" y="6147815"/>
            <a:chExt cx="2268220" cy="622300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25711" y="6147815"/>
              <a:ext cx="2267711" cy="40843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25711" y="6361174"/>
              <a:ext cx="563879" cy="4084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39655" y="6361174"/>
              <a:ext cx="320040" cy="4084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09759" y="6361174"/>
              <a:ext cx="734568" cy="408431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9231630" y="6197600"/>
            <a:ext cx="198628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Concetto</a:t>
            </a:r>
            <a:r>
              <a:rPr sz="14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Single</a:t>
            </a:r>
            <a:r>
              <a:rPr sz="14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Handle </a:t>
            </a:r>
            <a:r>
              <a:rPr sz="1400" b="1" spc="-20" dirty="0">
                <a:solidFill>
                  <a:srgbClr val="FFFFFF"/>
                </a:solidFill>
                <a:latin typeface="Segoe UI"/>
                <a:cs typeface="Segoe UI"/>
              </a:rPr>
              <a:t>Pull-Down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20567" y="1063752"/>
            <a:ext cx="3133725" cy="5706110"/>
            <a:chOff x="3020567" y="1063752"/>
            <a:chExt cx="3133725" cy="5706110"/>
          </a:xfrm>
        </p:grpSpPr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47999" y="1063752"/>
              <a:ext cx="3105912" cy="56296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20567" y="6147816"/>
              <a:ext cx="2148839" cy="40843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20567" y="6361174"/>
              <a:ext cx="655319" cy="40843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25951" y="6361174"/>
              <a:ext cx="320039" cy="4084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96055" y="6361174"/>
              <a:ext cx="536448" cy="408431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123692" y="6197600"/>
            <a:ext cx="186690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Essence</a:t>
            </a:r>
            <a:r>
              <a:rPr sz="14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Single</a:t>
            </a:r>
            <a:r>
              <a:rPr sz="14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Handle </a:t>
            </a:r>
            <a:r>
              <a:rPr sz="1400" b="1" spc="-20" dirty="0">
                <a:solidFill>
                  <a:srgbClr val="FFFFFF"/>
                </a:solidFill>
                <a:latin typeface="Segoe UI"/>
                <a:cs typeface="Segoe UI"/>
              </a:rPr>
              <a:t>Semi-</a:t>
            </a:r>
            <a:r>
              <a:rPr sz="1400" b="1" spc="-25" dirty="0">
                <a:solidFill>
                  <a:srgbClr val="FFFFFF"/>
                </a:solidFill>
                <a:latin typeface="Segoe UI"/>
                <a:cs typeface="Segoe UI"/>
              </a:rPr>
              <a:t>Pro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4383" y="935735"/>
            <a:ext cx="4547616" cy="592226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3404870"/>
            <a:chOff x="0" y="0"/>
            <a:chExt cx="12192000" cy="34048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3111" y="923544"/>
              <a:ext cx="3892295" cy="24810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2192000" cy="951230"/>
            </a:xfrm>
            <a:custGeom>
              <a:avLst/>
              <a:gdLst/>
              <a:ahLst/>
              <a:cxnLst/>
              <a:rect l="l" t="t" r="r" b="b"/>
              <a:pathLst>
                <a:path w="12192000" h="951230">
                  <a:moveTo>
                    <a:pt x="0" y="950976"/>
                  </a:moveTo>
                  <a:lnTo>
                    <a:pt x="12192000" y="9509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50976"/>
                  </a:lnTo>
                  <a:close/>
                </a:path>
              </a:pathLst>
            </a:custGeom>
            <a:solidFill>
              <a:srgbClr val="0E2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20"/>
              </a:lnSpc>
              <a:spcBef>
                <a:spcPts val="110"/>
              </a:spcBef>
            </a:pP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GROHE</a:t>
            </a:r>
            <a:r>
              <a:rPr sz="22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MATTE</a:t>
            </a:r>
            <a:r>
              <a:rPr sz="22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BLACK</a:t>
            </a:r>
            <a:r>
              <a:rPr sz="22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EXPANSION</a:t>
            </a:r>
            <a:endParaRPr sz="2200">
              <a:latin typeface="Calibri Light"/>
              <a:cs typeface="Calibri Light"/>
            </a:endParaRPr>
          </a:p>
          <a:p>
            <a:pPr marL="12700">
              <a:lnSpc>
                <a:spcPts val="2520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SHOWERING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40207"/>
            <a:ext cx="11908790" cy="3289300"/>
            <a:chOff x="0" y="140207"/>
            <a:chExt cx="11908790" cy="3289300"/>
          </a:xfrm>
        </p:grpSpPr>
        <p:sp>
          <p:nvSpPr>
            <p:cNvPr id="8" name="object 8"/>
            <p:cNvSpPr/>
            <p:nvPr/>
          </p:nvSpPr>
          <p:spPr>
            <a:xfrm>
              <a:off x="11069621" y="340851"/>
              <a:ext cx="722630" cy="283845"/>
            </a:xfrm>
            <a:custGeom>
              <a:avLst/>
              <a:gdLst/>
              <a:ahLst/>
              <a:cxnLst/>
              <a:rect l="l" t="t" r="r" b="b"/>
              <a:pathLst>
                <a:path w="722629" h="283845">
                  <a:moveTo>
                    <a:pt x="28941" y="176689"/>
                  </a:moveTo>
                  <a:lnTo>
                    <a:pt x="48457" y="191960"/>
                  </a:lnTo>
                  <a:lnTo>
                    <a:pt x="53296" y="191960"/>
                  </a:lnTo>
                  <a:lnTo>
                    <a:pt x="98406" y="185549"/>
                  </a:lnTo>
                  <a:lnTo>
                    <a:pt x="121153" y="179081"/>
                  </a:lnTo>
                  <a:lnTo>
                    <a:pt x="47207" y="179081"/>
                  </a:lnTo>
                  <a:lnTo>
                    <a:pt x="40617" y="178464"/>
                  </a:lnTo>
                  <a:lnTo>
                    <a:pt x="28941" y="176689"/>
                  </a:lnTo>
                  <a:close/>
                </a:path>
                <a:path w="722629" h="283845">
                  <a:moveTo>
                    <a:pt x="277207" y="159028"/>
                  </a:moveTo>
                  <a:lnTo>
                    <a:pt x="209518" y="159028"/>
                  </a:lnTo>
                  <a:lnTo>
                    <a:pt x="220921" y="159707"/>
                  </a:lnTo>
                  <a:lnTo>
                    <a:pt x="234436" y="161573"/>
                  </a:lnTo>
                  <a:lnTo>
                    <a:pt x="248482" y="164364"/>
                  </a:lnTo>
                  <a:lnTo>
                    <a:pt x="261480" y="167821"/>
                  </a:lnTo>
                  <a:lnTo>
                    <a:pt x="304769" y="181239"/>
                  </a:lnTo>
                  <a:lnTo>
                    <a:pt x="320730" y="185582"/>
                  </a:lnTo>
                  <a:lnTo>
                    <a:pt x="337058" y="188971"/>
                  </a:lnTo>
                  <a:lnTo>
                    <a:pt x="352402" y="191174"/>
                  </a:lnTo>
                  <a:lnTo>
                    <a:pt x="365407" y="191960"/>
                  </a:lnTo>
                  <a:lnTo>
                    <a:pt x="378413" y="191163"/>
                  </a:lnTo>
                  <a:lnTo>
                    <a:pt x="393756" y="188942"/>
                  </a:lnTo>
                  <a:lnTo>
                    <a:pt x="410084" y="185549"/>
                  </a:lnTo>
                  <a:lnTo>
                    <a:pt x="426046" y="181239"/>
                  </a:lnTo>
                  <a:lnTo>
                    <a:pt x="433007" y="179081"/>
                  </a:lnTo>
                  <a:lnTo>
                    <a:pt x="365407" y="179081"/>
                  </a:lnTo>
                  <a:lnTo>
                    <a:pt x="352672" y="178317"/>
                  </a:lnTo>
                  <a:lnTo>
                    <a:pt x="337966" y="176092"/>
                  </a:lnTo>
                  <a:lnTo>
                    <a:pt x="321822" y="172508"/>
                  </a:lnTo>
                  <a:lnTo>
                    <a:pt x="304769" y="167664"/>
                  </a:lnTo>
                  <a:lnTo>
                    <a:pt x="277207" y="159028"/>
                  </a:lnTo>
                  <a:close/>
                </a:path>
                <a:path w="722629" h="283845">
                  <a:moveTo>
                    <a:pt x="588986" y="159028"/>
                  </a:moveTo>
                  <a:lnTo>
                    <a:pt x="521297" y="159028"/>
                  </a:lnTo>
                  <a:lnTo>
                    <a:pt x="533995" y="159769"/>
                  </a:lnTo>
                  <a:lnTo>
                    <a:pt x="548571" y="161949"/>
                  </a:lnTo>
                  <a:lnTo>
                    <a:pt x="564647" y="165503"/>
                  </a:lnTo>
                  <a:lnTo>
                    <a:pt x="581851" y="170366"/>
                  </a:lnTo>
                  <a:lnTo>
                    <a:pt x="616548" y="181239"/>
                  </a:lnTo>
                  <a:lnTo>
                    <a:pt x="632407" y="185549"/>
                  </a:lnTo>
                  <a:lnTo>
                    <a:pt x="648774" y="188942"/>
                  </a:lnTo>
                  <a:lnTo>
                    <a:pt x="664250" y="191163"/>
                  </a:lnTo>
                  <a:lnTo>
                    <a:pt x="677434" y="191960"/>
                  </a:lnTo>
                  <a:lnTo>
                    <a:pt x="682273" y="191960"/>
                  </a:lnTo>
                  <a:lnTo>
                    <a:pt x="700353" y="179081"/>
                  </a:lnTo>
                  <a:lnTo>
                    <a:pt x="677102" y="179081"/>
                  </a:lnTo>
                  <a:lnTo>
                    <a:pt x="664415" y="178317"/>
                  </a:lnTo>
                  <a:lnTo>
                    <a:pt x="649734" y="176092"/>
                  </a:lnTo>
                  <a:lnTo>
                    <a:pt x="633598" y="172508"/>
                  </a:lnTo>
                  <a:lnTo>
                    <a:pt x="616548" y="167664"/>
                  </a:lnTo>
                  <a:lnTo>
                    <a:pt x="588986" y="159028"/>
                  </a:lnTo>
                  <a:close/>
                </a:path>
                <a:path w="722629" h="283845">
                  <a:moveTo>
                    <a:pt x="209518" y="146380"/>
                  </a:moveTo>
                  <a:lnTo>
                    <a:pt x="164032" y="152757"/>
                  </a:lnTo>
                  <a:lnTo>
                    <a:pt x="114266" y="167664"/>
                  </a:lnTo>
                  <a:lnTo>
                    <a:pt x="97215" y="172508"/>
                  </a:lnTo>
                  <a:lnTo>
                    <a:pt x="81071" y="176092"/>
                  </a:lnTo>
                  <a:lnTo>
                    <a:pt x="66364" y="178317"/>
                  </a:lnTo>
                  <a:lnTo>
                    <a:pt x="53628" y="179081"/>
                  </a:lnTo>
                  <a:lnTo>
                    <a:pt x="121153" y="179081"/>
                  </a:lnTo>
                  <a:lnTo>
                    <a:pt x="166168" y="165503"/>
                  </a:lnTo>
                  <a:lnTo>
                    <a:pt x="209518" y="159028"/>
                  </a:lnTo>
                  <a:lnTo>
                    <a:pt x="277207" y="159028"/>
                  </a:lnTo>
                  <a:lnTo>
                    <a:pt x="270071" y="156792"/>
                  </a:lnTo>
                  <a:lnTo>
                    <a:pt x="255003" y="152757"/>
                  </a:lnTo>
                  <a:lnTo>
                    <a:pt x="238544" y="149446"/>
                  </a:lnTo>
                  <a:lnTo>
                    <a:pt x="222710" y="147204"/>
                  </a:lnTo>
                  <a:lnTo>
                    <a:pt x="209518" y="146380"/>
                  </a:lnTo>
                  <a:close/>
                </a:path>
                <a:path w="722629" h="283845">
                  <a:moveTo>
                    <a:pt x="521213" y="146380"/>
                  </a:moveTo>
                  <a:lnTo>
                    <a:pt x="475773" y="152757"/>
                  </a:lnTo>
                  <a:lnTo>
                    <a:pt x="426046" y="167664"/>
                  </a:lnTo>
                  <a:lnTo>
                    <a:pt x="408993" y="172508"/>
                  </a:lnTo>
                  <a:lnTo>
                    <a:pt x="392848" y="176092"/>
                  </a:lnTo>
                  <a:lnTo>
                    <a:pt x="378142" y="178317"/>
                  </a:lnTo>
                  <a:lnTo>
                    <a:pt x="365407" y="179081"/>
                  </a:lnTo>
                  <a:lnTo>
                    <a:pt x="433007" y="179081"/>
                  </a:lnTo>
                  <a:lnTo>
                    <a:pt x="482284" y="164364"/>
                  </a:lnTo>
                  <a:lnTo>
                    <a:pt x="521297" y="159028"/>
                  </a:lnTo>
                  <a:lnTo>
                    <a:pt x="588986" y="159028"/>
                  </a:lnTo>
                  <a:lnTo>
                    <a:pt x="581851" y="156792"/>
                  </a:lnTo>
                  <a:lnTo>
                    <a:pt x="566745" y="152757"/>
                  </a:lnTo>
                  <a:lnTo>
                    <a:pt x="550280" y="149446"/>
                  </a:lnTo>
                  <a:lnTo>
                    <a:pt x="534440" y="147204"/>
                  </a:lnTo>
                  <a:lnTo>
                    <a:pt x="521213" y="146380"/>
                  </a:lnTo>
                  <a:close/>
                </a:path>
                <a:path w="722629" h="283845">
                  <a:moveTo>
                    <a:pt x="701874" y="176689"/>
                  </a:moveTo>
                  <a:lnTo>
                    <a:pt x="690113" y="178464"/>
                  </a:lnTo>
                  <a:lnTo>
                    <a:pt x="683608" y="179081"/>
                  </a:lnTo>
                  <a:lnTo>
                    <a:pt x="700353" y="179081"/>
                  </a:lnTo>
                  <a:lnTo>
                    <a:pt x="701874" y="176689"/>
                  </a:lnTo>
                  <a:close/>
                </a:path>
                <a:path w="722629" h="283845">
                  <a:moveTo>
                    <a:pt x="276626" y="204761"/>
                  </a:moveTo>
                  <a:lnTo>
                    <a:pt x="209186" y="204761"/>
                  </a:lnTo>
                  <a:lnTo>
                    <a:pt x="220631" y="205463"/>
                  </a:lnTo>
                  <a:lnTo>
                    <a:pt x="234124" y="207335"/>
                  </a:lnTo>
                  <a:lnTo>
                    <a:pt x="248320" y="210163"/>
                  </a:lnTo>
                  <a:lnTo>
                    <a:pt x="261063" y="213554"/>
                  </a:lnTo>
                  <a:lnTo>
                    <a:pt x="304437" y="227050"/>
                  </a:lnTo>
                  <a:lnTo>
                    <a:pt x="320318" y="231361"/>
                  </a:lnTo>
                  <a:lnTo>
                    <a:pt x="336653" y="234753"/>
                  </a:lnTo>
                  <a:lnTo>
                    <a:pt x="352081" y="236975"/>
                  </a:lnTo>
                  <a:lnTo>
                    <a:pt x="365241" y="237772"/>
                  </a:lnTo>
                  <a:lnTo>
                    <a:pt x="378342" y="236975"/>
                  </a:lnTo>
                  <a:lnTo>
                    <a:pt x="393797" y="234753"/>
                  </a:lnTo>
                  <a:lnTo>
                    <a:pt x="410175" y="231361"/>
                  </a:lnTo>
                  <a:lnTo>
                    <a:pt x="426046" y="227050"/>
                  </a:lnTo>
                  <a:lnTo>
                    <a:pt x="433217" y="224814"/>
                  </a:lnTo>
                  <a:lnTo>
                    <a:pt x="365241" y="224814"/>
                  </a:lnTo>
                  <a:lnTo>
                    <a:pt x="352362" y="224073"/>
                  </a:lnTo>
                  <a:lnTo>
                    <a:pt x="337716" y="221893"/>
                  </a:lnTo>
                  <a:lnTo>
                    <a:pt x="321631" y="218339"/>
                  </a:lnTo>
                  <a:lnTo>
                    <a:pt x="304437" y="213476"/>
                  </a:lnTo>
                  <a:lnTo>
                    <a:pt x="276626" y="204761"/>
                  </a:lnTo>
                  <a:close/>
                </a:path>
                <a:path w="722629" h="283845">
                  <a:moveTo>
                    <a:pt x="209101" y="192114"/>
                  </a:moveTo>
                  <a:lnTo>
                    <a:pt x="165470" y="198155"/>
                  </a:lnTo>
                  <a:lnTo>
                    <a:pt x="80236" y="221730"/>
                  </a:lnTo>
                  <a:lnTo>
                    <a:pt x="85657" y="226280"/>
                  </a:lnTo>
                  <a:lnTo>
                    <a:pt x="87076" y="227360"/>
                  </a:lnTo>
                  <a:lnTo>
                    <a:pt x="93081" y="231139"/>
                  </a:lnTo>
                  <a:lnTo>
                    <a:pt x="121107" y="223195"/>
                  </a:lnTo>
                  <a:lnTo>
                    <a:pt x="153553" y="214403"/>
                  </a:lnTo>
                  <a:lnTo>
                    <a:pt x="170655" y="210033"/>
                  </a:lnTo>
                  <a:lnTo>
                    <a:pt x="185278" y="207037"/>
                  </a:lnTo>
                  <a:lnTo>
                    <a:pt x="197947" y="205313"/>
                  </a:lnTo>
                  <a:lnTo>
                    <a:pt x="209186" y="204761"/>
                  </a:lnTo>
                  <a:lnTo>
                    <a:pt x="276626" y="204761"/>
                  </a:lnTo>
                  <a:lnTo>
                    <a:pt x="269739" y="202603"/>
                  </a:lnTo>
                  <a:lnTo>
                    <a:pt x="254763" y="198589"/>
                  </a:lnTo>
                  <a:lnTo>
                    <a:pt x="238200" y="195247"/>
                  </a:lnTo>
                  <a:lnTo>
                    <a:pt x="222247" y="192961"/>
                  </a:lnTo>
                  <a:lnTo>
                    <a:pt x="209101" y="192114"/>
                  </a:lnTo>
                  <a:close/>
                </a:path>
                <a:path w="722629" h="283845">
                  <a:moveTo>
                    <a:pt x="590102" y="204761"/>
                  </a:moveTo>
                  <a:lnTo>
                    <a:pt x="521297" y="204761"/>
                  </a:lnTo>
                  <a:lnTo>
                    <a:pt x="532508" y="205313"/>
                  </a:lnTo>
                  <a:lnTo>
                    <a:pt x="545119" y="207037"/>
                  </a:lnTo>
                  <a:lnTo>
                    <a:pt x="559685" y="210033"/>
                  </a:lnTo>
                  <a:lnTo>
                    <a:pt x="576761" y="214403"/>
                  </a:lnTo>
                  <a:lnTo>
                    <a:pt x="609291" y="223195"/>
                  </a:lnTo>
                  <a:lnTo>
                    <a:pt x="637318" y="231139"/>
                  </a:lnTo>
                  <a:lnTo>
                    <a:pt x="643322" y="227282"/>
                  </a:lnTo>
                  <a:lnTo>
                    <a:pt x="644741" y="226280"/>
                  </a:lnTo>
                  <a:lnTo>
                    <a:pt x="650160" y="221730"/>
                  </a:lnTo>
                  <a:lnTo>
                    <a:pt x="590102" y="204761"/>
                  </a:lnTo>
                  <a:close/>
                </a:path>
                <a:path w="722629" h="283845">
                  <a:moveTo>
                    <a:pt x="521213" y="192114"/>
                  </a:moveTo>
                  <a:lnTo>
                    <a:pt x="475668" y="198589"/>
                  </a:lnTo>
                  <a:lnTo>
                    <a:pt x="426046" y="213476"/>
                  </a:lnTo>
                  <a:lnTo>
                    <a:pt x="408874" y="218339"/>
                  </a:lnTo>
                  <a:lnTo>
                    <a:pt x="392766" y="221893"/>
                  </a:lnTo>
                  <a:lnTo>
                    <a:pt x="378097" y="224073"/>
                  </a:lnTo>
                  <a:lnTo>
                    <a:pt x="365241" y="224814"/>
                  </a:lnTo>
                  <a:lnTo>
                    <a:pt x="433217" y="224814"/>
                  </a:lnTo>
                  <a:lnTo>
                    <a:pt x="482179" y="210163"/>
                  </a:lnTo>
                  <a:lnTo>
                    <a:pt x="521297" y="204761"/>
                  </a:lnTo>
                  <a:lnTo>
                    <a:pt x="590102" y="204761"/>
                  </a:lnTo>
                  <a:lnTo>
                    <a:pt x="585026" y="203327"/>
                  </a:lnTo>
                  <a:lnTo>
                    <a:pt x="546595" y="194522"/>
                  </a:lnTo>
                  <a:lnTo>
                    <a:pt x="528809" y="192396"/>
                  </a:lnTo>
                  <a:lnTo>
                    <a:pt x="521213" y="192114"/>
                  </a:lnTo>
                  <a:close/>
                </a:path>
                <a:path w="722629" h="283845">
                  <a:moveTo>
                    <a:pt x="277281" y="250573"/>
                  </a:moveTo>
                  <a:lnTo>
                    <a:pt x="209602" y="250573"/>
                  </a:lnTo>
                  <a:lnTo>
                    <a:pt x="219039" y="251043"/>
                  </a:lnTo>
                  <a:lnTo>
                    <a:pt x="229984" y="252367"/>
                  </a:lnTo>
                  <a:lnTo>
                    <a:pt x="278829" y="264610"/>
                  </a:lnTo>
                  <a:lnTo>
                    <a:pt x="304769" y="272786"/>
                  </a:lnTo>
                  <a:lnTo>
                    <a:pt x="323042" y="277596"/>
                  </a:lnTo>
                  <a:lnTo>
                    <a:pt x="339030" y="280961"/>
                  </a:lnTo>
                  <a:lnTo>
                    <a:pt x="353048" y="282937"/>
                  </a:lnTo>
                  <a:lnTo>
                    <a:pt x="365407" y="283583"/>
                  </a:lnTo>
                  <a:lnTo>
                    <a:pt x="376541" y="282985"/>
                  </a:lnTo>
                  <a:lnTo>
                    <a:pt x="417370" y="275176"/>
                  </a:lnTo>
                  <a:lnTo>
                    <a:pt x="432955" y="270626"/>
                  </a:lnTo>
                  <a:lnTo>
                    <a:pt x="365407" y="270626"/>
                  </a:lnTo>
                  <a:lnTo>
                    <a:pt x="354251" y="270010"/>
                  </a:lnTo>
                  <a:lnTo>
                    <a:pt x="313445" y="261758"/>
                  </a:lnTo>
                  <a:lnTo>
                    <a:pt x="278829" y="251036"/>
                  </a:lnTo>
                  <a:lnTo>
                    <a:pt x="277281" y="250573"/>
                  </a:lnTo>
                  <a:close/>
                </a:path>
                <a:path w="722629" h="283845">
                  <a:moveTo>
                    <a:pt x="521213" y="237847"/>
                  </a:moveTo>
                  <a:lnTo>
                    <a:pt x="482917" y="242761"/>
                  </a:lnTo>
                  <a:lnTo>
                    <a:pt x="456321" y="249724"/>
                  </a:lnTo>
                  <a:lnTo>
                    <a:pt x="453402" y="250573"/>
                  </a:lnTo>
                  <a:lnTo>
                    <a:pt x="407645" y="264379"/>
                  </a:lnTo>
                  <a:lnTo>
                    <a:pt x="365407" y="270626"/>
                  </a:lnTo>
                  <a:lnTo>
                    <a:pt x="432955" y="270626"/>
                  </a:lnTo>
                  <a:lnTo>
                    <a:pt x="484864" y="255454"/>
                  </a:lnTo>
                  <a:lnTo>
                    <a:pt x="521297" y="250573"/>
                  </a:lnTo>
                  <a:lnTo>
                    <a:pt x="588991" y="250573"/>
                  </a:lnTo>
                  <a:lnTo>
                    <a:pt x="581851" y="248415"/>
                  </a:lnTo>
                  <a:lnTo>
                    <a:pt x="563942" y="243802"/>
                  </a:lnTo>
                  <a:lnTo>
                    <a:pt x="547872" y="240498"/>
                  </a:lnTo>
                  <a:lnTo>
                    <a:pt x="533631" y="238511"/>
                  </a:lnTo>
                  <a:lnTo>
                    <a:pt x="521213" y="237847"/>
                  </a:lnTo>
                  <a:close/>
                </a:path>
                <a:path w="722629" h="283845">
                  <a:moveTo>
                    <a:pt x="209518" y="237847"/>
                  </a:moveTo>
                  <a:lnTo>
                    <a:pt x="171140" y="242761"/>
                  </a:lnTo>
                  <a:lnTo>
                    <a:pt x="141541" y="250651"/>
                  </a:lnTo>
                  <a:lnTo>
                    <a:pt x="137037" y="252116"/>
                  </a:lnTo>
                  <a:lnTo>
                    <a:pt x="154470" y="260524"/>
                  </a:lnTo>
                  <a:lnTo>
                    <a:pt x="158389" y="259365"/>
                  </a:lnTo>
                  <a:lnTo>
                    <a:pt x="173100" y="255552"/>
                  </a:lnTo>
                  <a:lnTo>
                    <a:pt x="186623" y="252800"/>
                  </a:lnTo>
                  <a:lnTo>
                    <a:pt x="198832" y="251133"/>
                  </a:lnTo>
                  <a:lnTo>
                    <a:pt x="209602" y="250573"/>
                  </a:lnTo>
                  <a:lnTo>
                    <a:pt x="277281" y="250573"/>
                  </a:lnTo>
                  <a:lnTo>
                    <a:pt x="270071" y="248415"/>
                  </a:lnTo>
                  <a:lnTo>
                    <a:pt x="252165" y="243802"/>
                  </a:lnTo>
                  <a:lnTo>
                    <a:pt x="236104" y="240498"/>
                  </a:lnTo>
                  <a:lnTo>
                    <a:pt x="221888" y="238511"/>
                  </a:lnTo>
                  <a:lnTo>
                    <a:pt x="209518" y="237847"/>
                  </a:lnTo>
                  <a:close/>
                </a:path>
                <a:path w="722629" h="283845">
                  <a:moveTo>
                    <a:pt x="588991" y="250573"/>
                  </a:moveTo>
                  <a:lnTo>
                    <a:pt x="521297" y="250573"/>
                  </a:lnTo>
                  <a:lnTo>
                    <a:pt x="532053" y="251133"/>
                  </a:lnTo>
                  <a:lnTo>
                    <a:pt x="544233" y="252800"/>
                  </a:lnTo>
                  <a:lnTo>
                    <a:pt x="557727" y="255552"/>
                  </a:lnTo>
                  <a:lnTo>
                    <a:pt x="572426" y="259365"/>
                  </a:lnTo>
                  <a:lnTo>
                    <a:pt x="576263" y="260524"/>
                  </a:lnTo>
                  <a:lnTo>
                    <a:pt x="593693" y="252116"/>
                  </a:lnTo>
                  <a:lnTo>
                    <a:pt x="590524" y="251036"/>
                  </a:lnTo>
                  <a:lnTo>
                    <a:pt x="588991" y="250573"/>
                  </a:lnTo>
                  <a:close/>
                </a:path>
                <a:path w="722629" h="283845">
                  <a:moveTo>
                    <a:pt x="76900" y="1077"/>
                  </a:moveTo>
                  <a:lnTo>
                    <a:pt x="45109" y="5521"/>
                  </a:lnTo>
                  <a:lnTo>
                    <a:pt x="20871" y="18180"/>
                  </a:lnTo>
                  <a:lnTo>
                    <a:pt x="5423" y="38039"/>
                  </a:lnTo>
                  <a:lnTo>
                    <a:pt x="0" y="64089"/>
                  </a:lnTo>
                  <a:lnTo>
                    <a:pt x="5230" y="89019"/>
                  </a:lnTo>
                  <a:lnTo>
                    <a:pt x="20016" y="108223"/>
                  </a:lnTo>
                  <a:lnTo>
                    <a:pt x="42997" y="120573"/>
                  </a:lnTo>
                  <a:lnTo>
                    <a:pt x="72813" y="124940"/>
                  </a:lnTo>
                  <a:lnTo>
                    <a:pt x="87970" y="123894"/>
                  </a:lnTo>
                  <a:lnTo>
                    <a:pt x="103549" y="120909"/>
                  </a:lnTo>
                  <a:lnTo>
                    <a:pt x="118627" y="116219"/>
                  </a:lnTo>
                  <a:lnTo>
                    <a:pt x="132282" y="110054"/>
                  </a:lnTo>
                  <a:lnTo>
                    <a:pt x="132282" y="102958"/>
                  </a:lnTo>
                  <a:lnTo>
                    <a:pt x="72813" y="102958"/>
                  </a:lnTo>
                  <a:lnTo>
                    <a:pt x="57536" y="100123"/>
                  </a:lnTo>
                  <a:lnTo>
                    <a:pt x="45559" y="92191"/>
                  </a:lnTo>
                  <a:lnTo>
                    <a:pt x="37742" y="80021"/>
                  </a:lnTo>
                  <a:lnTo>
                    <a:pt x="34945" y="64474"/>
                  </a:lnTo>
                  <a:lnTo>
                    <a:pt x="38283" y="47733"/>
                  </a:lnTo>
                  <a:lnTo>
                    <a:pt x="47634" y="34666"/>
                  </a:lnTo>
                  <a:lnTo>
                    <a:pt x="62005" y="26169"/>
                  </a:lnTo>
                  <a:lnTo>
                    <a:pt x="80405" y="23137"/>
                  </a:lnTo>
                  <a:lnTo>
                    <a:pt x="128279" y="23137"/>
                  </a:lnTo>
                  <a:lnTo>
                    <a:pt x="128279" y="12262"/>
                  </a:lnTo>
                  <a:lnTo>
                    <a:pt x="112932" y="6870"/>
                  </a:lnTo>
                  <a:lnTo>
                    <a:pt x="100338" y="3430"/>
                  </a:lnTo>
                  <a:lnTo>
                    <a:pt x="88870" y="1610"/>
                  </a:lnTo>
                  <a:lnTo>
                    <a:pt x="76900" y="1077"/>
                  </a:lnTo>
                  <a:close/>
                </a:path>
                <a:path w="722629" h="283845">
                  <a:moveTo>
                    <a:pt x="132282" y="62777"/>
                  </a:moveTo>
                  <a:lnTo>
                    <a:pt x="98753" y="62777"/>
                  </a:lnTo>
                  <a:lnTo>
                    <a:pt x="98753" y="97870"/>
                  </a:lnTo>
                  <a:lnTo>
                    <a:pt x="92136" y="100123"/>
                  </a:lnTo>
                  <a:lnTo>
                    <a:pt x="85752" y="101686"/>
                  </a:lnTo>
                  <a:lnTo>
                    <a:pt x="79271" y="102640"/>
                  </a:lnTo>
                  <a:lnTo>
                    <a:pt x="72813" y="102958"/>
                  </a:lnTo>
                  <a:lnTo>
                    <a:pt x="132282" y="102958"/>
                  </a:lnTo>
                  <a:lnTo>
                    <a:pt x="132282" y="62777"/>
                  </a:lnTo>
                  <a:close/>
                </a:path>
                <a:path w="722629" h="283845">
                  <a:moveTo>
                    <a:pt x="128279" y="23137"/>
                  </a:moveTo>
                  <a:lnTo>
                    <a:pt x="80405" y="23137"/>
                  </a:lnTo>
                  <a:lnTo>
                    <a:pt x="91685" y="23874"/>
                  </a:lnTo>
                  <a:lnTo>
                    <a:pt x="103291" y="26169"/>
                  </a:lnTo>
                  <a:lnTo>
                    <a:pt x="115310" y="30034"/>
                  </a:lnTo>
                  <a:lnTo>
                    <a:pt x="128279" y="35631"/>
                  </a:lnTo>
                  <a:lnTo>
                    <a:pt x="128279" y="23137"/>
                  </a:lnTo>
                  <a:close/>
                </a:path>
                <a:path w="722629" h="283845">
                  <a:moveTo>
                    <a:pt x="214022" y="4549"/>
                  </a:moveTo>
                  <a:lnTo>
                    <a:pt x="160140" y="4549"/>
                  </a:lnTo>
                  <a:lnTo>
                    <a:pt x="160140" y="121546"/>
                  </a:lnTo>
                  <a:lnTo>
                    <a:pt x="193171" y="121546"/>
                  </a:lnTo>
                  <a:lnTo>
                    <a:pt x="193171" y="26607"/>
                  </a:lnTo>
                  <a:lnTo>
                    <a:pt x="264698" y="26607"/>
                  </a:lnTo>
                  <a:lnTo>
                    <a:pt x="264376" y="25015"/>
                  </a:lnTo>
                  <a:lnTo>
                    <a:pt x="254444" y="13583"/>
                  </a:lnTo>
                  <a:lnTo>
                    <a:pt x="237709" y="6792"/>
                  </a:lnTo>
                  <a:lnTo>
                    <a:pt x="214022" y="4549"/>
                  </a:lnTo>
                  <a:close/>
                </a:path>
                <a:path w="722629" h="283845">
                  <a:moveTo>
                    <a:pt x="201427" y="63935"/>
                  </a:moveTo>
                  <a:lnTo>
                    <a:pt x="197675" y="63935"/>
                  </a:lnTo>
                  <a:lnTo>
                    <a:pt x="243548" y="121546"/>
                  </a:lnTo>
                  <a:lnTo>
                    <a:pt x="285754" y="121546"/>
                  </a:lnTo>
                  <a:lnTo>
                    <a:pt x="243715" y="74500"/>
                  </a:lnTo>
                  <a:lnTo>
                    <a:pt x="254035" y="68698"/>
                  </a:lnTo>
                  <a:lnTo>
                    <a:pt x="258590" y="64089"/>
                  </a:lnTo>
                  <a:lnTo>
                    <a:pt x="208685" y="64089"/>
                  </a:lnTo>
                  <a:lnTo>
                    <a:pt x="201427" y="63935"/>
                  </a:lnTo>
                  <a:close/>
                </a:path>
                <a:path w="722629" h="283845">
                  <a:moveTo>
                    <a:pt x="264698" y="26607"/>
                  </a:moveTo>
                  <a:lnTo>
                    <a:pt x="207432" y="26607"/>
                  </a:lnTo>
                  <a:lnTo>
                    <a:pt x="219536" y="27655"/>
                  </a:lnTo>
                  <a:lnTo>
                    <a:pt x="227950" y="30887"/>
                  </a:lnTo>
                  <a:lnTo>
                    <a:pt x="232861" y="36432"/>
                  </a:lnTo>
                  <a:lnTo>
                    <a:pt x="234456" y="44421"/>
                  </a:lnTo>
                  <a:lnTo>
                    <a:pt x="232740" y="52765"/>
                  </a:lnTo>
                  <a:lnTo>
                    <a:pt x="227732" y="58940"/>
                  </a:lnTo>
                  <a:lnTo>
                    <a:pt x="219643" y="62773"/>
                  </a:lnTo>
                  <a:lnTo>
                    <a:pt x="208685" y="64089"/>
                  </a:lnTo>
                  <a:lnTo>
                    <a:pt x="258590" y="64089"/>
                  </a:lnTo>
                  <a:lnTo>
                    <a:pt x="261533" y="61110"/>
                  </a:lnTo>
                  <a:lnTo>
                    <a:pt x="266106" y="51887"/>
                  </a:lnTo>
                  <a:lnTo>
                    <a:pt x="267653" y="41183"/>
                  </a:lnTo>
                  <a:lnTo>
                    <a:pt x="264698" y="26607"/>
                  </a:lnTo>
                  <a:close/>
                </a:path>
                <a:path w="722629" h="283845">
                  <a:moveTo>
                    <a:pt x="500528" y="4549"/>
                  </a:moveTo>
                  <a:lnTo>
                    <a:pt x="467499" y="4549"/>
                  </a:lnTo>
                  <a:lnTo>
                    <a:pt x="467499" y="121546"/>
                  </a:lnTo>
                  <a:lnTo>
                    <a:pt x="500528" y="121546"/>
                  </a:lnTo>
                  <a:lnTo>
                    <a:pt x="500528" y="71491"/>
                  </a:lnTo>
                  <a:lnTo>
                    <a:pt x="591858" y="71491"/>
                  </a:lnTo>
                  <a:lnTo>
                    <a:pt x="591858" y="47815"/>
                  </a:lnTo>
                  <a:lnTo>
                    <a:pt x="500528" y="47815"/>
                  </a:lnTo>
                  <a:lnTo>
                    <a:pt x="500528" y="4549"/>
                  </a:lnTo>
                  <a:close/>
                </a:path>
                <a:path w="722629" h="283845">
                  <a:moveTo>
                    <a:pt x="591858" y="71491"/>
                  </a:moveTo>
                  <a:lnTo>
                    <a:pt x="558830" y="71491"/>
                  </a:lnTo>
                  <a:lnTo>
                    <a:pt x="558830" y="121546"/>
                  </a:lnTo>
                  <a:lnTo>
                    <a:pt x="591858" y="121546"/>
                  </a:lnTo>
                  <a:lnTo>
                    <a:pt x="591858" y="71491"/>
                  </a:lnTo>
                  <a:close/>
                </a:path>
                <a:path w="722629" h="283845">
                  <a:moveTo>
                    <a:pt x="591858" y="4549"/>
                  </a:moveTo>
                  <a:lnTo>
                    <a:pt x="558830" y="4549"/>
                  </a:lnTo>
                  <a:lnTo>
                    <a:pt x="558830" y="47815"/>
                  </a:lnTo>
                  <a:lnTo>
                    <a:pt x="591858" y="47815"/>
                  </a:lnTo>
                  <a:lnTo>
                    <a:pt x="591858" y="4549"/>
                  </a:lnTo>
                  <a:close/>
                </a:path>
                <a:path w="722629" h="283845">
                  <a:moveTo>
                    <a:pt x="714885" y="4549"/>
                  </a:moveTo>
                  <a:lnTo>
                    <a:pt x="627141" y="4549"/>
                  </a:lnTo>
                  <a:lnTo>
                    <a:pt x="627141" y="121546"/>
                  </a:lnTo>
                  <a:lnTo>
                    <a:pt x="722142" y="121546"/>
                  </a:lnTo>
                  <a:lnTo>
                    <a:pt x="722142" y="98640"/>
                  </a:lnTo>
                  <a:lnTo>
                    <a:pt x="660085" y="98640"/>
                  </a:lnTo>
                  <a:lnTo>
                    <a:pt x="660085" y="70799"/>
                  </a:lnTo>
                  <a:lnTo>
                    <a:pt x="705711" y="70799"/>
                  </a:lnTo>
                  <a:lnTo>
                    <a:pt x="705711" y="48742"/>
                  </a:lnTo>
                  <a:lnTo>
                    <a:pt x="660085" y="48742"/>
                  </a:lnTo>
                  <a:lnTo>
                    <a:pt x="660085" y="27455"/>
                  </a:lnTo>
                  <a:lnTo>
                    <a:pt x="714885" y="27455"/>
                  </a:lnTo>
                  <a:lnTo>
                    <a:pt x="714885" y="4549"/>
                  </a:lnTo>
                  <a:close/>
                </a:path>
                <a:path w="722629" h="283845">
                  <a:moveTo>
                    <a:pt x="366075" y="0"/>
                  </a:moveTo>
                  <a:lnTo>
                    <a:pt x="334950" y="4727"/>
                  </a:lnTo>
                  <a:lnTo>
                    <a:pt x="310307" y="17863"/>
                  </a:lnTo>
                  <a:lnTo>
                    <a:pt x="294094" y="37839"/>
                  </a:lnTo>
                  <a:lnTo>
                    <a:pt x="288256" y="63087"/>
                  </a:lnTo>
                  <a:lnTo>
                    <a:pt x="294105" y="88256"/>
                  </a:lnTo>
                  <a:lnTo>
                    <a:pt x="310338" y="108213"/>
                  </a:lnTo>
                  <a:lnTo>
                    <a:pt x="334984" y="121359"/>
                  </a:lnTo>
                  <a:lnTo>
                    <a:pt x="366075" y="126096"/>
                  </a:lnTo>
                  <a:lnTo>
                    <a:pt x="397213" y="121359"/>
                  </a:lnTo>
                  <a:lnTo>
                    <a:pt x="421884" y="108213"/>
                  </a:lnTo>
                  <a:lnTo>
                    <a:pt x="425282" y="104038"/>
                  </a:lnTo>
                  <a:lnTo>
                    <a:pt x="366075" y="104038"/>
                  </a:lnTo>
                  <a:lnTo>
                    <a:pt x="348688" y="101023"/>
                  </a:lnTo>
                  <a:lnTo>
                    <a:pt x="335078" y="92586"/>
                  </a:lnTo>
                  <a:lnTo>
                    <a:pt x="326207" y="79636"/>
                  </a:lnTo>
                  <a:lnTo>
                    <a:pt x="323036" y="63087"/>
                  </a:lnTo>
                  <a:lnTo>
                    <a:pt x="326195" y="46492"/>
                  </a:lnTo>
                  <a:lnTo>
                    <a:pt x="335047" y="33519"/>
                  </a:lnTo>
                  <a:lnTo>
                    <a:pt x="348653" y="25073"/>
                  </a:lnTo>
                  <a:lnTo>
                    <a:pt x="366075" y="22057"/>
                  </a:lnTo>
                  <a:lnTo>
                    <a:pt x="425294" y="22057"/>
                  </a:lnTo>
                  <a:lnTo>
                    <a:pt x="421884" y="17863"/>
                  </a:lnTo>
                  <a:lnTo>
                    <a:pt x="397213" y="4727"/>
                  </a:lnTo>
                  <a:lnTo>
                    <a:pt x="366075" y="0"/>
                  </a:lnTo>
                  <a:close/>
                </a:path>
                <a:path w="722629" h="283845">
                  <a:moveTo>
                    <a:pt x="425294" y="22057"/>
                  </a:moveTo>
                  <a:lnTo>
                    <a:pt x="366075" y="22057"/>
                  </a:lnTo>
                  <a:lnTo>
                    <a:pt x="383496" y="25073"/>
                  </a:lnTo>
                  <a:lnTo>
                    <a:pt x="397102" y="33519"/>
                  </a:lnTo>
                  <a:lnTo>
                    <a:pt x="405954" y="46492"/>
                  </a:lnTo>
                  <a:lnTo>
                    <a:pt x="409113" y="63087"/>
                  </a:lnTo>
                  <a:lnTo>
                    <a:pt x="405954" y="79636"/>
                  </a:lnTo>
                  <a:lnTo>
                    <a:pt x="397102" y="92586"/>
                  </a:lnTo>
                  <a:lnTo>
                    <a:pt x="383496" y="101023"/>
                  </a:lnTo>
                  <a:lnTo>
                    <a:pt x="366075" y="104038"/>
                  </a:lnTo>
                  <a:lnTo>
                    <a:pt x="425282" y="104038"/>
                  </a:lnTo>
                  <a:lnTo>
                    <a:pt x="438127" y="88256"/>
                  </a:lnTo>
                  <a:lnTo>
                    <a:pt x="443977" y="63087"/>
                  </a:lnTo>
                  <a:lnTo>
                    <a:pt x="438127" y="37839"/>
                  </a:lnTo>
                  <a:lnTo>
                    <a:pt x="425294" y="220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56035" y="144779"/>
              <a:ext cx="948055" cy="676910"/>
            </a:xfrm>
            <a:custGeom>
              <a:avLst/>
              <a:gdLst/>
              <a:ahLst/>
              <a:cxnLst/>
              <a:rect l="l" t="t" r="r" b="b"/>
              <a:pathLst>
                <a:path w="948054" h="676910">
                  <a:moveTo>
                    <a:pt x="0" y="676656"/>
                  </a:moveTo>
                  <a:lnTo>
                    <a:pt x="947927" y="676656"/>
                  </a:lnTo>
                  <a:lnTo>
                    <a:pt x="947927" y="0"/>
                  </a:lnTo>
                  <a:lnTo>
                    <a:pt x="0" y="0"/>
                  </a:lnTo>
                  <a:lnTo>
                    <a:pt x="0" y="676656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50976"/>
              <a:ext cx="3358896" cy="2478024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627119"/>
            <a:ext cx="3352800" cy="323087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63111" y="3627119"/>
            <a:ext cx="1962912" cy="323087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5690615" y="3627119"/>
            <a:ext cx="1765300" cy="3230880"/>
            <a:chOff x="5690615" y="3627119"/>
            <a:chExt cx="1765300" cy="323088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8047" y="3627119"/>
              <a:ext cx="1737359" cy="323087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90615" y="6281927"/>
              <a:ext cx="1444752" cy="4114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90615" y="6495286"/>
              <a:ext cx="1368552" cy="36271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8739" y="3097783"/>
            <a:ext cx="22059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0E2B4A"/>
                </a:solidFill>
                <a:latin typeface="Segoe UI"/>
                <a:cs typeface="Segoe UI"/>
              </a:rPr>
              <a:t>SmartActive</a:t>
            </a:r>
            <a:r>
              <a:rPr sz="1400" b="1" spc="-5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0E2B4A"/>
                </a:solidFill>
                <a:latin typeface="Segoe UI"/>
                <a:cs typeface="Segoe UI"/>
              </a:rPr>
              <a:t>Shower</a:t>
            </a:r>
            <a:r>
              <a:rPr sz="1400" b="1" spc="-50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spc="-20" dirty="0">
                <a:solidFill>
                  <a:srgbClr val="0E2B4A"/>
                </a:solidFill>
                <a:latin typeface="Segoe UI"/>
                <a:cs typeface="Segoe UI"/>
              </a:rPr>
              <a:t>Head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39" y="6537147"/>
            <a:ext cx="24790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0E2B4A"/>
                </a:solidFill>
                <a:latin typeface="Segoe UI"/>
                <a:cs typeface="Segoe UI"/>
              </a:rPr>
              <a:t>Rainshower</a:t>
            </a:r>
            <a:r>
              <a:rPr sz="1400" b="1" spc="-20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0E2B4A"/>
                </a:solidFill>
                <a:latin typeface="Segoe UI"/>
                <a:cs typeface="Segoe UI"/>
              </a:rPr>
              <a:t>Aqua</a:t>
            </a:r>
            <a:r>
              <a:rPr sz="1400" b="1" spc="-55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0E2B4A"/>
                </a:solidFill>
                <a:latin typeface="Segoe UI"/>
                <a:cs typeface="Segoe UI"/>
              </a:rPr>
              <a:t>Body</a:t>
            </a:r>
            <a:r>
              <a:rPr sz="1400" b="1" spc="-55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spc="-20" dirty="0">
                <a:solidFill>
                  <a:srgbClr val="0E2B4A"/>
                </a:solidFill>
                <a:latin typeface="Segoe UI"/>
                <a:cs typeface="Segoe UI"/>
              </a:rPr>
              <a:t>Spray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42105" y="3084702"/>
            <a:ext cx="27489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0E2B4A"/>
                </a:solidFill>
                <a:latin typeface="Segoe UI"/>
                <a:cs typeface="Segoe UI"/>
              </a:rPr>
              <a:t>Tempesta</a:t>
            </a:r>
            <a:r>
              <a:rPr sz="1400" b="1" spc="-40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0E2B4A"/>
                </a:solidFill>
                <a:latin typeface="Segoe UI"/>
                <a:cs typeface="Segoe UI"/>
              </a:rPr>
              <a:t>250</a:t>
            </a:r>
            <a:r>
              <a:rPr sz="1400" b="1" spc="-55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0E2B4A"/>
                </a:solidFill>
                <a:latin typeface="Segoe UI"/>
                <a:cs typeface="Segoe UI"/>
              </a:rPr>
              <a:t>Rain</a:t>
            </a:r>
            <a:r>
              <a:rPr sz="1400" b="1" spc="-35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0E2B4A"/>
                </a:solidFill>
                <a:latin typeface="Segoe UI"/>
                <a:cs typeface="Segoe UI"/>
              </a:rPr>
              <a:t>Shower</a:t>
            </a:r>
            <a:r>
              <a:rPr sz="1400" b="1" spc="-55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spc="-20" dirty="0">
                <a:solidFill>
                  <a:srgbClr val="0E2B4A"/>
                </a:solidFill>
                <a:latin typeface="Segoe UI"/>
                <a:cs typeface="Segoe UI"/>
              </a:rPr>
              <a:t>Head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93414" y="6331711"/>
            <a:ext cx="1144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SmartActive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Hand</a:t>
            </a:r>
            <a:r>
              <a:rPr sz="14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Shower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95264" y="6331711"/>
            <a:ext cx="1221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Euphoria</a:t>
            </a:r>
            <a:r>
              <a:rPr sz="1400" b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Segoe UI"/>
                <a:cs typeface="Segoe UI"/>
              </a:rPr>
              <a:t>Stick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Hand</a:t>
            </a:r>
            <a:r>
              <a:rPr sz="14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Shower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91302" y="4676647"/>
            <a:ext cx="864235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latin typeface="Segoe UI"/>
                <a:cs typeface="Segoe UI"/>
              </a:rPr>
              <a:t>Rainshower</a:t>
            </a:r>
            <a:r>
              <a:rPr sz="900" spc="-15" dirty="0">
                <a:latin typeface="Segoe UI"/>
                <a:cs typeface="Segoe UI"/>
              </a:rPr>
              <a:t> </a:t>
            </a:r>
            <a:r>
              <a:rPr sz="900" spc="-20" dirty="0">
                <a:latin typeface="Segoe UI"/>
                <a:cs typeface="Segoe UI"/>
              </a:rPr>
              <a:t>Wall </a:t>
            </a:r>
            <a:r>
              <a:rPr sz="900" dirty="0">
                <a:latin typeface="Segoe UI"/>
                <a:cs typeface="Segoe UI"/>
              </a:rPr>
              <a:t>Hand</a:t>
            </a:r>
            <a:r>
              <a:rPr sz="900" spc="-20" dirty="0">
                <a:latin typeface="Segoe UI"/>
                <a:cs typeface="Segoe UI"/>
              </a:rPr>
              <a:t> </a:t>
            </a:r>
            <a:r>
              <a:rPr sz="900" spc="-10" dirty="0">
                <a:latin typeface="Segoe UI"/>
                <a:cs typeface="Segoe UI"/>
              </a:rPr>
              <a:t>Shower Holder</a:t>
            </a:r>
            <a:endParaRPr sz="9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5903" y="3799094"/>
            <a:ext cx="877772" cy="6253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03466" y="4670552"/>
            <a:ext cx="940435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6195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latin typeface="Segoe UI"/>
                <a:cs typeface="Segoe UI"/>
              </a:rPr>
              <a:t>Rainshower</a:t>
            </a:r>
            <a:r>
              <a:rPr sz="900" spc="-10" dirty="0">
                <a:latin typeface="Segoe UI"/>
                <a:cs typeface="Segoe UI"/>
              </a:rPr>
              <a:t> </a:t>
            </a:r>
            <a:r>
              <a:rPr sz="900" spc="-20" dirty="0">
                <a:latin typeface="Segoe UI"/>
                <a:cs typeface="Segoe UI"/>
              </a:rPr>
              <a:t>Wall </a:t>
            </a:r>
            <a:r>
              <a:rPr sz="900" dirty="0">
                <a:latin typeface="Segoe UI"/>
                <a:cs typeface="Segoe UI"/>
              </a:rPr>
              <a:t>Shower</a:t>
            </a:r>
            <a:r>
              <a:rPr sz="900" spc="-25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Union,</a:t>
            </a:r>
            <a:r>
              <a:rPr sz="900" spc="-20" dirty="0">
                <a:latin typeface="Segoe UI"/>
                <a:cs typeface="Segoe UI"/>
              </a:rPr>
              <a:t> </a:t>
            </a:r>
            <a:r>
              <a:rPr sz="900" spc="-25" dirty="0">
                <a:latin typeface="Segoe UI"/>
                <a:cs typeface="Segoe UI"/>
              </a:rPr>
              <a:t>½”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14486" y="4750689"/>
            <a:ext cx="77597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8750" marR="5080" indent="-146685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latin typeface="Segoe UI"/>
                <a:cs typeface="Segoe UI"/>
              </a:rPr>
              <a:t>RotaFlex</a:t>
            </a:r>
            <a:r>
              <a:rPr sz="900" spc="-25" dirty="0">
                <a:latin typeface="Segoe UI"/>
                <a:cs typeface="Segoe UI"/>
              </a:rPr>
              <a:t> </a:t>
            </a:r>
            <a:r>
              <a:rPr sz="900" spc="-10" dirty="0">
                <a:latin typeface="Segoe UI"/>
                <a:cs typeface="Segoe UI"/>
              </a:rPr>
              <a:t>Metal </a:t>
            </a:r>
            <a:r>
              <a:rPr sz="900" dirty="0">
                <a:latin typeface="Segoe UI"/>
                <a:cs typeface="Segoe UI"/>
              </a:rPr>
              <a:t>Hose</a:t>
            </a:r>
            <a:r>
              <a:rPr sz="900" spc="-5" dirty="0">
                <a:latin typeface="Segoe UI"/>
                <a:cs typeface="Segoe UI"/>
              </a:rPr>
              <a:t> </a:t>
            </a:r>
            <a:r>
              <a:rPr sz="900" spc="-25" dirty="0">
                <a:latin typeface="Segoe UI"/>
                <a:cs typeface="Segoe UI"/>
              </a:rPr>
              <a:t>69”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14486" y="6200647"/>
            <a:ext cx="77597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latin typeface="Segoe UI"/>
                <a:cs typeface="Segoe UI"/>
              </a:rPr>
              <a:t>RotaFlex</a:t>
            </a:r>
            <a:r>
              <a:rPr sz="900" spc="-25" dirty="0">
                <a:latin typeface="Segoe UI"/>
                <a:cs typeface="Segoe UI"/>
              </a:rPr>
              <a:t> </a:t>
            </a:r>
            <a:r>
              <a:rPr sz="900" spc="-10" dirty="0">
                <a:latin typeface="Segoe UI"/>
                <a:cs typeface="Segoe UI"/>
              </a:rPr>
              <a:t>Metal</a:t>
            </a:r>
            <a:endParaRPr sz="9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900" dirty="0">
                <a:latin typeface="Segoe UI"/>
                <a:cs typeface="Segoe UI"/>
              </a:rPr>
              <a:t>Hose </a:t>
            </a:r>
            <a:r>
              <a:rPr sz="900" spc="-25" dirty="0">
                <a:latin typeface="Segoe UI"/>
                <a:cs typeface="Segoe UI"/>
              </a:rPr>
              <a:t>59”</a:t>
            </a:r>
            <a:endParaRPr sz="90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8640" y="3745991"/>
            <a:ext cx="835507" cy="8625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68640" y="5193791"/>
            <a:ext cx="839375" cy="86563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12864" y="3802630"/>
            <a:ext cx="898092" cy="71464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888226" y="6111646"/>
            <a:ext cx="968375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latin typeface="Segoe UI"/>
                <a:cs typeface="Segoe UI"/>
              </a:rPr>
              <a:t>Non-</a:t>
            </a:r>
            <a:r>
              <a:rPr sz="900" spc="-10" dirty="0">
                <a:latin typeface="Segoe UI"/>
                <a:cs typeface="Segoe UI"/>
              </a:rPr>
              <a:t>Positive</a:t>
            </a:r>
            <a:r>
              <a:rPr sz="900" spc="10" dirty="0">
                <a:latin typeface="Segoe UI"/>
                <a:cs typeface="Segoe UI"/>
              </a:rPr>
              <a:t> </a:t>
            </a:r>
            <a:r>
              <a:rPr sz="900" spc="-20" dirty="0">
                <a:latin typeface="Segoe UI"/>
                <a:cs typeface="Segoe UI"/>
              </a:rPr>
              <a:t>Shut </a:t>
            </a:r>
            <a:r>
              <a:rPr sz="900" dirty="0">
                <a:latin typeface="Segoe UI"/>
                <a:cs typeface="Segoe UI"/>
              </a:rPr>
              <a:t>Off</a:t>
            </a:r>
            <a:r>
              <a:rPr sz="900" spc="5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Valve</a:t>
            </a:r>
            <a:r>
              <a:rPr sz="900" spc="-25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for </a:t>
            </a:r>
            <a:r>
              <a:rPr sz="900" spc="-20" dirty="0">
                <a:latin typeface="Segoe UI"/>
                <a:cs typeface="Segoe UI"/>
              </a:rPr>
              <a:t>Hand </a:t>
            </a:r>
            <a:r>
              <a:rPr sz="900" spc="-10" dirty="0">
                <a:latin typeface="Segoe UI"/>
                <a:cs typeface="Segoe UI"/>
              </a:rPr>
              <a:t>Showers</a:t>
            </a:r>
            <a:endParaRPr sz="900">
              <a:latin typeface="Segoe UI"/>
              <a:cs typeface="Segoe U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98794" y="5212079"/>
            <a:ext cx="745587" cy="80771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557773" y="6134201"/>
            <a:ext cx="93218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latin typeface="Segoe UI"/>
                <a:cs typeface="Segoe UI"/>
              </a:rPr>
              <a:t>½”</a:t>
            </a:r>
            <a:r>
              <a:rPr sz="900" spc="-5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Inline</a:t>
            </a:r>
            <a:r>
              <a:rPr sz="900" spc="-20" dirty="0">
                <a:latin typeface="Segoe UI"/>
                <a:cs typeface="Segoe UI"/>
              </a:rPr>
              <a:t> </a:t>
            </a:r>
            <a:r>
              <a:rPr sz="900" spc="-10" dirty="0">
                <a:latin typeface="Segoe UI"/>
                <a:cs typeface="Segoe UI"/>
              </a:rPr>
              <a:t>Vacuum </a:t>
            </a:r>
            <a:r>
              <a:rPr sz="900" dirty="0">
                <a:latin typeface="Segoe UI"/>
                <a:cs typeface="Segoe UI"/>
              </a:rPr>
              <a:t>Breaker</a:t>
            </a:r>
            <a:r>
              <a:rPr sz="900" spc="-35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for</a:t>
            </a:r>
            <a:r>
              <a:rPr sz="900" spc="15" dirty="0">
                <a:latin typeface="Segoe UI"/>
                <a:cs typeface="Segoe UI"/>
              </a:rPr>
              <a:t> </a:t>
            </a:r>
            <a:r>
              <a:rPr sz="900" spc="-20" dirty="0">
                <a:latin typeface="Segoe UI"/>
                <a:cs typeface="Segoe UI"/>
              </a:rPr>
              <a:t>Hand </a:t>
            </a:r>
            <a:r>
              <a:rPr sz="900" spc="-10" dirty="0">
                <a:latin typeface="Segoe UI"/>
                <a:cs typeface="Segoe UI"/>
              </a:rPr>
              <a:t>Showers</a:t>
            </a:r>
            <a:endParaRPr sz="900">
              <a:latin typeface="Segoe UI"/>
              <a:cs typeface="Segoe U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30375" y="5222304"/>
            <a:ext cx="584945" cy="747645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0" y="0"/>
            <a:ext cx="12192000" cy="951230"/>
          </a:xfrm>
          <a:custGeom>
            <a:avLst/>
            <a:gdLst/>
            <a:ahLst/>
            <a:cxnLst/>
            <a:rect l="l" t="t" r="r" b="b"/>
            <a:pathLst>
              <a:path w="12192000" h="951230">
                <a:moveTo>
                  <a:pt x="0" y="950976"/>
                </a:moveTo>
                <a:lnTo>
                  <a:pt x="12192000" y="950976"/>
                </a:lnTo>
                <a:lnTo>
                  <a:pt x="1219200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0E2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20"/>
              </a:lnSpc>
              <a:spcBef>
                <a:spcPts val="110"/>
              </a:spcBef>
            </a:pP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GROHE</a:t>
            </a:r>
            <a:r>
              <a:rPr sz="22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MATTE</a:t>
            </a:r>
            <a:r>
              <a:rPr sz="22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BLACK</a:t>
            </a:r>
            <a:r>
              <a:rPr sz="22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EXPANSION</a:t>
            </a:r>
            <a:endParaRPr sz="2200">
              <a:latin typeface="Calibri Light"/>
              <a:cs typeface="Calibri Light"/>
            </a:endParaRPr>
          </a:p>
          <a:p>
            <a:pPr marL="12700">
              <a:lnSpc>
                <a:spcPts val="252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CUSTOM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SHOWERING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951464" y="140207"/>
            <a:ext cx="957580" cy="685800"/>
            <a:chOff x="10951464" y="140207"/>
            <a:chExt cx="957580" cy="685800"/>
          </a:xfrm>
        </p:grpSpPr>
        <p:sp>
          <p:nvSpPr>
            <p:cNvPr id="17" name="object 17"/>
            <p:cNvSpPr/>
            <p:nvPr/>
          </p:nvSpPr>
          <p:spPr>
            <a:xfrm>
              <a:off x="11069622" y="340851"/>
              <a:ext cx="722630" cy="283845"/>
            </a:xfrm>
            <a:custGeom>
              <a:avLst/>
              <a:gdLst/>
              <a:ahLst/>
              <a:cxnLst/>
              <a:rect l="l" t="t" r="r" b="b"/>
              <a:pathLst>
                <a:path w="722629" h="283845">
                  <a:moveTo>
                    <a:pt x="28941" y="176689"/>
                  </a:moveTo>
                  <a:lnTo>
                    <a:pt x="48457" y="191960"/>
                  </a:lnTo>
                  <a:lnTo>
                    <a:pt x="53296" y="191960"/>
                  </a:lnTo>
                  <a:lnTo>
                    <a:pt x="98406" y="185549"/>
                  </a:lnTo>
                  <a:lnTo>
                    <a:pt x="121153" y="179081"/>
                  </a:lnTo>
                  <a:lnTo>
                    <a:pt x="47207" y="179081"/>
                  </a:lnTo>
                  <a:lnTo>
                    <a:pt x="40617" y="178464"/>
                  </a:lnTo>
                  <a:lnTo>
                    <a:pt x="28941" y="176689"/>
                  </a:lnTo>
                  <a:close/>
                </a:path>
                <a:path w="722629" h="283845">
                  <a:moveTo>
                    <a:pt x="277207" y="159028"/>
                  </a:moveTo>
                  <a:lnTo>
                    <a:pt x="209518" y="159028"/>
                  </a:lnTo>
                  <a:lnTo>
                    <a:pt x="220921" y="159707"/>
                  </a:lnTo>
                  <a:lnTo>
                    <a:pt x="234436" y="161573"/>
                  </a:lnTo>
                  <a:lnTo>
                    <a:pt x="248482" y="164364"/>
                  </a:lnTo>
                  <a:lnTo>
                    <a:pt x="261480" y="167821"/>
                  </a:lnTo>
                  <a:lnTo>
                    <a:pt x="304769" y="181239"/>
                  </a:lnTo>
                  <a:lnTo>
                    <a:pt x="320730" y="185582"/>
                  </a:lnTo>
                  <a:lnTo>
                    <a:pt x="337058" y="188971"/>
                  </a:lnTo>
                  <a:lnTo>
                    <a:pt x="352402" y="191174"/>
                  </a:lnTo>
                  <a:lnTo>
                    <a:pt x="365407" y="191960"/>
                  </a:lnTo>
                  <a:lnTo>
                    <a:pt x="378413" y="191163"/>
                  </a:lnTo>
                  <a:lnTo>
                    <a:pt x="393756" y="188942"/>
                  </a:lnTo>
                  <a:lnTo>
                    <a:pt x="410084" y="185549"/>
                  </a:lnTo>
                  <a:lnTo>
                    <a:pt x="426046" y="181239"/>
                  </a:lnTo>
                  <a:lnTo>
                    <a:pt x="433007" y="179081"/>
                  </a:lnTo>
                  <a:lnTo>
                    <a:pt x="365407" y="179081"/>
                  </a:lnTo>
                  <a:lnTo>
                    <a:pt x="352672" y="178317"/>
                  </a:lnTo>
                  <a:lnTo>
                    <a:pt x="337966" y="176092"/>
                  </a:lnTo>
                  <a:lnTo>
                    <a:pt x="321822" y="172508"/>
                  </a:lnTo>
                  <a:lnTo>
                    <a:pt x="304769" y="167664"/>
                  </a:lnTo>
                  <a:lnTo>
                    <a:pt x="277207" y="159028"/>
                  </a:lnTo>
                  <a:close/>
                </a:path>
                <a:path w="722629" h="283845">
                  <a:moveTo>
                    <a:pt x="588986" y="159028"/>
                  </a:moveTo>
                  <a:lnTo>
                    <a:pt x="521297" y="159028"/>
                  </a:lnTo>
                  <a:lnTo>
                    <a:pt x="533995" y="159769"/>
                  </a:lnTo>
                  <a:lnTo>
                    <a:pt x="548571" y="161949"/>
                  </a:lnTo>
                  <a:lnTo>
                    <a:pt x="564647" y="165503"/>
                  </a:lnTo>
                  <a:lnTo>
                    <a:pt x="581851" y="170366"/>
                  </a:lnTo>
                  <a:lnTo>
                    <a:pt x="616548" y="181239"/>
                  </a:lnTo>
                  <a:lnTo>
                    <a:pt x="632407" y="185549"/>
                  </a:lnTo>
                  <a:lnTo>
                    <a:pt x="648774" y="188942"/>
                  </a:lnTo>
                  <a:lnTo>
                    <a:pt x="664250" y="191163"/>
                  </a:lnTo>
                  <a:lnTo>
                    <a:pt x="677434" y="191960"/>
                  </a:lnTo>
                  <a:lnTo>
                    <a:pt x="682273" y="191960"/>
                  </a:lnTo>
                  <a:lnTo>
                    <a:pt x="700353" y="179081"/>
                  </a:lnTo>
                  <a:lnTo>
                    <a:pt x="677102" y="179081"/>
                  </a:lnTo>
                  <a:lnTo>
                    <a:pt x="664415" y="178317"/>
                  </a:lnTo>
                  <a:lnTo>
                    <a:pt x="649734" y="176092"/>
                  </a:lnTo>
                  <a:lnTo>
                    <a:pt x="633598" y="172508"/>
                  </a:lnTo>
                  <a:lnTo>
                    <a:pt x="616548" y="167664"/>
                  </a:lnTo>
                  <a:lnTo>
                    <a:pt x="588986" y="159028"/>
                  </a:lnTo>
                  <a:close/>
                </a:path>
                <a:path w="722629" h="283845">
                  <a:moveTo>
                    <a:pt x="209518" y="146380"/>
                  </a:moveTo>
                  <a:lnTo>
                    <a:pt x="164032" y="152757"/>
                  </a:lnTo>
                  <a:lnTo>
                    <a:pt x="114266" y="167664"/>
                  </a:lnTo>
                  <a:lnTo>
                    <a:pt x="97215" y="172508"/>
                  </a:lnTo>
                  <a:lnTo>
                    <a:pt x="81071" y="176092"/>
                  </a:lnTo>
                  <a:lnTo>
                    <a:pt x="66364" y="178317"/>
                  </a:lnTo>
                  <a:lnTo>
                    <a:pt x="53628" y="179081"/>
                  </a:lnTo>
                  <a:lnTo>
                    <a:pt x="121153" y="179081"/>
                  </a:lnTo>
                  <a:lnTo>
                    <a:pt x="166168" y="165503"/>
                  </a:lnTo>
                  <a:lnTo>
                    <a:pt x="209518" y="159028"/>
                  </a:lnTo>
                  <a:lnTo>
                    <a:pt x="277207" y="159028"/>
                  </a:lnTo>
                  <a:lnTo>
                    <a:pt x="270071" y="156792"/>
                  </a:lnTo>
                  <a:lnTo>
                    <a:pt x="255003" y="152757"/>
                  </a:lnTo>
                  <a:lnTo>
                    <a:pt x="238544" y="149446"/>
                  </a:lnTo>
                  <a:lnTo>
                    <a:pt x="222710" y="147204"/>
                  </a:lnTo>
                  <a:lnTo>
                    <a:pt x="209518" y="146380"/>
                  </a:lnTo>
                  <a:close/>
                </a:path>
                <a:path w="722629" h="283845">
                  <a:moveTo>
                    <a:pt x="521213" y="146380"/>
                  </a:moveTo>
                  <a:lnTo>
                    <a:pt x="475773" y="152757"/>
                  </a:lnTo>
                  <a:lnTo>
                    <a:pt x="426046" y="167664"/>
                  </a:lnTo>
                  <a:lnTo>
                    <a:pt x="408993" y="172508"/>
                  </a:lnTo>
                  <a:lnTo>
                    <a:pt x="392848" y="176092"/>
                  </a:lnTo>
                  <a:lnTo>
                    <a:pt x="378142" y="178317"/>
                  </a:lnTo>
                  <a:lnTo>
                    <a:pt x="365407" y="179081"/>
                  </a:lnTo>
                  <a:lnTo>
                    <a:pt x="433007" y="179081"/>
                  </a:lnTo>
                  <a:lnTo>
                    <a:pt x="482284" y="164364"/>
                  </a:lnTo>
                  <a:lnTo>
                    <a:pt x="521297" y="159028"/>
                  </a:lnTo>
                  <a:lnTo>
                    <a:pt x="588986" y="159028"/>
                  </a:lnTo>
                  <a:lnTo>
                    <a:pt x="581851" y="156792"/>
                  </a:lnTo>
                  <a:lnTo>
                    <a:pt x="566745" y="152757"/>
                  </a:lnTo>
                  <a:lnTo>
                    <a:pt x="550280" y="149446"/>
                  </a:lnTo>
                  <a:lnTo>
                    <a:pt x="534440" y="147204"/>
                  </a:lnTo>
                  <a:lnTo>
                    <a:pt x="521213" y="146380"/>
                  </a:lnTo>
                  <a:close/>
                </a:path>
                <a:path w="722629" h="283845">
                  <a:moveTo>
                    <a:pt x="701874" y="176689"/>
                  </a:moveTo>
                  <a:lnTo>
                    <a:pt x="690113" y="178464"/>
                  </a:lnTo>
                  <a:lnTo>
                    <a:pt x="683608" y="179081"/>
                  </a:lnTo>
                  <a:lnTo>
                    <a:pt x="700353" y="179081"/>
                  </a:lnTo>
                  <a:lnTo>
                    <a:pt x="701874" y="176689"/>
                  </a:lnTo>
                  <a:close/>
                </a:path>
                <a:path w="722629" h="283845">
                  <a:moveTo>
                    <a:pt x="276626" y="204761"/>
                  </a:moveTo>
                  <a:lnTo>
                    <a:pt x="209186" y="204761"/>
                  </a:lnTo>
                  <a:lnTo>
                    <a:pt x="220631" y="205463"/>
                  </a:lnTo>
                  <a:lnTo>
                    <a:pt x="234124" y="207335"/>
                  </a:lnTo>
                  <a:lnTo>
                    <a:pt x="248320" y="210163"/>
                  </a:lnTo>
                  <a:lnTo>
                    <a:pt x="261063" y="213554"/>
                  </a:lnTo>
                  <a:lnTo>
                    <a:pt x="304437" y="227050"/>
                  </a:lnTo>
                  <a:lnTo>
                    <a:pt x="320318" y="231361"/>
                  </a:lnTo>
                  <a:lnTo>
                    <a:pt x="336653" y="234753"/>
                  </a:lnTo>
                  <a:lnTo>
                    <a:pt x="352081" y="236975"/>
                  </a:lnTo>
                  <a:lnTo>
                    <a:pt x="365241" y="237772"/>
                  </a:lnTo>
                  <a:lnTo>
                    <a:pt x="378342" y="236975"/>
                  </a:lnTo>
                  <a:lnTo>
                    <a:pt x="393797" y="234753"/>
                  </a:lnTo>
                  <a:lnTo>
                    <a:pt x="410175" y="231361"/>
                  </a:lnTo>
                  <a:lnTo>
                    <a:pt x="426046" y="227050"/>
                  </a:lnTo>
                  <a:lnTo>
                    <a:pt x="433217" y="224814"/>
                  </a:lnTo>
                  <a:lnTo>
                    <a:pt x="365241" y="224814"/>
                  </a:lnTo>
                  <a:lnTo>
                    <a:pt x="352362" y="224073"/>
                  </a:lnTo>
                  <a:lnTo>
                    <a:pt x="337716" y="221893"/>
                  </a:lnTo>
                  <a:lnTo>
                    <a:pt x="321631" y="218339"/>
                  </a:lnTo>
                  <a:lnTo>
                    <a:pt x="304437" y="213476"/>
                  </a:lnTo>
                  <a:lnTo>
                    <a:pt x="276626" y="204761"/>
                  </a:lnTo>
                  <a:close/>
                </a:path>
                <a:path w="722629" h="283845">
                  <a:moveTo>
                    <a:pt x="209101" y="192114"/>
                  </a:moveTo>
                  <a:lnTo>
                    <a:pt x="165470" y="198155"/>
                  </a:lnTo>
                  <a:lnTo>
                    <a:pt x="80236" y="221730"/>
                  </a:lnTo>
                  <a:lnTo>
                    <a:pt x="85657" y="226280"/>
                  </a:lnTo>
                  <a:lnTo>
                    <a:pt x="87076" y="227360"/>
                  </a:lnTo>
                  <a:lnTo>
                    <a:pt x="93081" y="231139"/>
                  </a:lnTo>
                  <a:lnTo>
                    <a:pt x="121107" y="223195"/>
                  </a:lnTo>
                  <a:lnTo>
                    <a:pt x="153553" y="214403"/>
                  </a:lnTo>
                  <a:lnTo>
                    <a:pt x="170655" y="210033"/>
                  </a:lnTo>
                  <a:lnTo>
                    <a:pt x="185278" y="207037"/>
                  </a:lnTo>
                  <a:lnTo>
                    <a:pt x="197947" y="205313"/>
                  </a:lnTo>
                  <a:lnTo>
                    <a:pt x="209186" y="204761"/>
                  </a:lnTo>
                  <a:lnTo>
                    <a:pt x="276626" y="204761"/>
                  </a:lnTo>
                  <a:lnTo>
                    <a:pt x="269739" y="202603"/>
                  </a:lnTo>
                  <a:lnTo>
                    <a:pt x="254763" y="198589"/>
                  </a:lnTo>
                  <a:lnTo>
                    <a:pt x="238200" y="195247"/>
                  </a:lnTo>
                  <a:lnTo>
                    <a:pt x="222247" y="192961"/>
                  </a:lnTo>
                  <a:lnTo>
                    <a:pt x="209101" y="192114"/>
                  </a:lnTo>
                  <a:close/>
                </a:path>
                <a:path w="722629" h="283845">
                  <a:moveTo>
                    <a:pt x="590102" y="204761"/>
                  </a:moveTo>
                  <a:lnTo>
                    <a:pt x="521297" y="204761"/>
                  </a:lnTo>
                  <a:lnTo>
                    <a:pt x="532508" y="205313"/>
                  </a:lnTo>
                  <a:lnTo>
                    <a:pt x="545119" y="207037"/>
                  </a:lnTo>
                  <a:lnTo>
                    <a:pt x="559685" y="210033"/>
                  </a:lnTo>
                  <a:lnTo>
                    <a:pt x="576761" y="214403"/>
                  </a:lnTo>
                  <a:lnTo>
                    <a:pt x="609291" y="223195"/>
                  </a:lnTo>
                  <a:lnTo>
                    <a:pt x="637318" y="231139"/>
                  </a:lnTo>
                  <a:lnTo>
                    <a:pt x="643322" y="227282"/>
                  </a:lnTo>
                  <a:lnTo>
                    <a:pt x="644741" y="226280"/>
                  </a:lnTo>
                  <a:lnTo>
                    <a:pt x="650160" y="221730"/>
                  </a:lnTo>
                  <a:lnTo>
                    <a:pt x="590102" y="204761"/>
                  </a:lnTo>
                  <a:close/>
                </a:path>
                <a:path w="722629" h="283845">
                  <a:moveTo>
                    <a:pt x="521213" y="192114"/>
                  </a:moveTo>
                  <a:lnTo>
                    <a:pt x="475668" y="198589"/>
                  </a:lnTo>
                  <a:lnTo>
                    <a:pt x="426046" y="213476"/>
                  </a:lnTo>
                  <a:lnTo>
                    <a:pt x="408874" y="218339"/>
                  </a:lnTo>
                  <a:lnTo>
                    <a:pt x="392766" y="221893"/>
                  </a:lnTo>
                  <a:lnTo>
                    <a:pt x="378097" y="224073"/>
                  </a:lnTo>
                  <a:lnTo>
                    <a:pt x="365241" y="224814"/>
                  </a:lnTo>
                  <a:lnTo>
                    <a:pt x="433217" y="224814"/>
                  </a:lnTo>
                  <a:lnTo>
                    <a:pt x="482179" y="210163"/>
                  </a:lnTo>
                  <a:lnTo>
                    <a:pt x="521297" y="204761"/>
                  </a:lnTo>
                  <a:lnTo>
                    <a:pt x="590102" y="204761"/>
                  </a:lnTo>
                  <a:lnTo>
                    <a:pt x="585026" y="203327"/>
                  </a:lnTo>
                  <a:lnTo>
                    <a:pt x="546595" y="194522"/>
                  </a:lnTo>
                  <a:lnTo>
                    <a:pt x="528809" y="192396"/>
                  </a:lnTo>
                  <a:lnTo>
                    <a:pt x="521213" y="192114"/>
                  </a:lnTo>
                  <a:close/>
                </a:path>
                <a:path w="722629" h="283845">
                  <a:moveTo>
                    <a:pt x="277281" y="250573"/>
                  </a:moveTo>
                  <a:lnTo>
                    <a:pt x="209602" y="250573"/>
                  </a:lnTo>
                  <a:lnTo>
                    <a:pt x="219039" y="251043"/>
                  </a:lnTo>
                  <a:lnTo>
                    <a:pt x="229984" y="252367"/>
                  </a:lnTo>
                  <a:lnTo>
                    <a:pt x="278829" y="264610"/>
                  </a:lnTo>
                  <a:lnTo>
                    <a:pt x="304769" y="272786"/>
                  </a:lnTo>
                  <a:lnTo>
                    <a:pt x="323042" y="277596"/>
                  </a:lnTo>
                  <a:lnTo>
                    <a:pt x="339030" y="280961"/>
                  </a:lnTo>
                  <a:lnTo>
                    <a:pt x="353048" y="282937"/>
                  </a:lnTo>
                  <a:lnTo>
                    <a:pt x="365407" y="283583"/>
                  </a:lnTo>
                  <a:lnTo>
                    <a:pt x="376541" y="282985"/>
                  </a:lnTo>
                  <a:lnTo>
                    <a:pt x="417370" y="275176"/>
                  </a:lnTo>
                  <a:lnTo>
                    <a:pt x="432955" y="270626"/>
                  </a:lnTo>
                  <a:lnTo>
                    <a:pt x="365407" y="270626"/>
                  </a:lnTo>
                  <a:lnTo>
                    <a:pt x="354251" y="270010"/>
                  </a:lnTo>
                  <a:lnTo>
                    <a:pt x="313445" y="261758"/>
                  </a:lnTo>
                  <a:lnTo>
                    <a:pt x="278829" y="251036"/>
                  </a:lnTo>
                  <a:lnTo>
                    <a:pt x="277281" y="250573"/>
                  </a:lnTo>
                  <a:close/>
                </a:path>
                <a:path w="722629" h="283845">
                  <a:moveTo>
                    <a:pt x="521213" y="237847"/>
                  </a:moveTo>
                  <a:lnTo>
                    <a:pt x="482917" y="242761"/>
                  </a:lnTo>
                  <a:lnTo>
                    <a:pt x="456321" y="249724"/>
                  </a:lnTo>
                  <a:lnTo>
                    <a:pt x="453402" y="250573"/>
                  </a:lnTo>
                  <a:lnTo>
                    <a:pt x="407645" y="264379"/>
                  </a:lnTo>
                  <a:lnTo>
                    <a:pt x="365407" y="270626"/>
                  </a:lnTo>
                  <a:lnTo>
                    <a:pt x="432955" y="270626"/>
                  </a:lnTo>
                  <a:lnTo>
                    <a:pt x="484864" y="255454"/>
                  </a:lnTo>
                  <a:lnTo>
                    <a:pt x="521297" y="250573"/>
                  </a:lnTo>
                  <a:lnTo>
                    <a:pt x="588991" y="250573"/>
                  </a:lnTo>
                  <a:lnTo>
                    <a:pt x="581851" y="248415"/>
                  </a:lnTo>
                  <a:lnTo>
                    <a:pt x="563942" y="243802"/>
                  </a:lnTo>
                  <a:lnTo>
                    <a:pt x="547872" y="240498"/>
                  </a:lnTo>
                  <a:lnTo>
                    <a:pt x="533631" y="238511"/>
                  </a:lnTo>
                  <a:lnTo>
                    <a:pt x="521213" y="237847"/>
                  </a:lnTo>
                  <a:close/>
                </a:path>
                <a:path w="722629" h="283845">
                  <a:moveTo>
                    <a:pt x="209518" y="237847"/>
                  </a:moveTo>
                  <a:lnTo>
                    <a:pt x="171140" y="242761"/>
                  </a:lnTo>
                  <a:lnTo>
                    <a:pt x="141541" y="250651"/>
                  </a:lnTo>
                  <a:lnTo>
                    <a:pt x="137037" y="252116"/>
                  </a:lnTo>
                  <a:lnTo>
                    <a:pt x="154470" y="260524"/>
                  </a:lnTo>
                  <a:lnTo>
                    <a:pt x="158389" y="259365"/>
                  </a:lnTo>
                  <a:lnTo>
                    <a:pt x="173100" y="255552"/>
                  </a:lnTo>
                  <a:lnTo>
                    <a:pt x="186623" y="252800"/>
                  </a:lnTo>
                  <a:lnTo>
                    <a:pt x="198832" y="251133"/>
                  </a:lnTo>
                  <a:lnTo>
                    <a:pt x="209602" y="250573"/>
                  </a:lnTo>
                  <a:lnTo>
                    <a:pt x="277281" y="250573"/>
                  </a:lnTo>
                  <a:lnTo>
                    <a:pt x="270071" y="248415"/>
                  </a:lnTo>
                  <a:lnTo>
                    <a:pt x="252165" y="243802"/>
                  </a:lnTo>
                  <a:lnTo>
                    <a:pt x="236104" y="240498"/>
                  </a:lnTo>
                  <a:lnTo>
                    <a:pt x="221888" y="238511"/>
                  </a:lnTo>
                  <a:lnTo>
                    <a:pt x="209518" y="237847"/>
                  </a:lnTo>
                  <a:close/>
                </a:path>
                <a:path w="722629" h="283845">
                  <a:moveTo>
                    <a:pt x="588991" y="250573"/>
                  </a:moveTo>
                  <a:lnTo>
                    <a:pt x="521297" y="250573"/>
                  </a:lnTo>
                  <a:lnTo>
                    <a:pt x="532053" y="251133"/>
                  </a:lnTo>
                  <a:lnTo>
                    <a:pt x="544233" y="252800"/>
                  </a:lnTo>
                  <a:lnTo>
                    <a:pt x="557727" y="255552"/>
                  </a:lnTo>
                  <a:lnTo>
                    <a:pt x="572426" y="259365"/>
                  </a:lnTo>
                  <a:lnTo>
                    <a:pt x="576263" y="260524"/>
                  </a:lnTo>
                  <a:lnTo>
                    <a:pt x="593693" y="252116"/>
                  </a:lnTo>
                  <a:lnTo>
                    <a:pt x="590524" y="251036"/>
                  </a:lnTo>
                  <a:lnTo>
                    <a:pt x="588991" y="250573"/>
                  </a:lnTo>
                  <a:close/>
                </a:path>
                <a:path w="722629" h="283845">
                  <a:moveTo>
                    <a:pt x="76900" y="1077"/>
                  </a:moveTo>
                  <a:lnTo>
                    <a:pt x="45109" y="5521"/>
                  </a:lnTo>
                  <a:lnTo>
                    <a:pt x="20871" y="18180"/>
                  </a:lnTo>
                  <a:lnTo>
                    <a:pt x="5423" y="38039"/>
                  </a:lnTo>
                  <a:lnTo>
                    <a:pt x="0" y="64089"/>
                  </a:lnTo>
                  <a:lnTo>
                    <a:pt x="5230" y="89019"/>
                  </a:lnTo>
                  <a:lnTo>
                    <a:pt x="20016" y="108223"/>
                  </a:lnTo>
                  <a:lnTo>
                    <a:pt x="42997" y="120573"/>
                  </a:lnTo>
                  <a:lnTo>
                    <a:pt x="72813" y="124940"/>
                  </a:lnTo>
                  <a:lnTo>
                    <a:pt x="87970" y="123894"/>
                  </a:lnTo>
                  <a:lnTo>
                    <a:pt x="103549" y="120909"/>
                  </a:lnTo>
                  <a:lnTo>
                    <a:pt x="118627" y="116219"/>
                  </a:lnTo>
                  <a:lnTo>
                    <a:pt x="132282" y="110054"/>
                  </a:lnTo>
                  <a:lnTo>
                    <a:pt x="132282" y="102958"/>
                  </a:lnTo>
                  <a:lnTo>
                    <a:pt x="72813" y="102958"/>
                  </a:lnTo>
                  <a:lnTo>
                    <a:pt x="57536" y="100123"/>
                  </a:lnTo>
                  <a:lnTo>
                    <a:pt x="45559" y="92191"/>
                  </a:lnTo>
                  <a:lnTo>
                    <a:pt x="37742" y="80021"/>
                  </a:lnTo>
                  <a:lnTo>
                    <a:pt x="34945" y="64474"/>
                  </a:lnTo>
                  <a:lnTo>
                    <a:pt x="38283" y="47733"/>
                  </a:lnTo>
                  <a:lnTo>
                    <a:pt x="47634" y="34666"/>
                  </a:lnTo>
                  <a:lnTo>
                    <a:pt x="62005" y="26169"/>
                  </a:lnTo>
                  <a:lnTo>
                    <a:pt x="80405" y="23137"/>
                  </a:lnTo>
                  <a:lnTo>
                    <a:pt x="128279" y="23137"/>
                  </a:lnTo>
                  <a:lnTo>
                    <a:pt x="128279" y="12262"/>
                  </a:lnTo>
                  <a:lnTo>
                    <a:pt x="112932" y="6870"/>
                  </a:lnTo>
                  <a:lnTo>
                    <a:pt x="100338" y="3430"/>
                  </a:lnTo>
                  <a:lnTo>
                    <a:pt x="88870" y="1610"/>
                  </a:lnTo>
                  <a:lnTo>
                    <a:pt x="76900" y="1077"/>
                  </a:lnTo>
                  <a:close/>
                </a:path>
                <a:path w="722629" h="283845">
                  <a:moveTo>
                    <a:pt x="132282" y="62777"/>
                  </a:moveTo>
                  <a:lnTo>
                    <a:pt x="98753" y="62777"/>
                  </a:lnTo>
                  <a:lnTo>
                    <a:pt x="98753" y="97870"/>
                  </a:lnTo>
                  <a:lnTo>
                    <a:pt x="92136" y="100123"/>
                  </a:lnTo>
                  <a:lnTo>
                    <a:pt x="85752" y="101686"/>
                  </a:lnTo>
                  <a:lnTo>
                    <a:pt x="79271" y="102640"/>
                  </a:lnTo>
                  <a:lnTo>
                    <a:pt x="72813" y="102958"/>
                  </a:lnTo>
                  <a:lnTo>
                    <a:pt x="132282" y="102958"/>
                  </a:lnTo>
                  <a:lnTo>
                    <a:pt x="132282" y="62777"/>
                  </a:lnTo>
                  <a:close/>
                </a:path>
                <a:path w="722629" h="283845">
                  <a:moveTo>
                    <a:pt x="128279" y="23137"/>
                  </a:moveTo>
                  <a:lnTo>
                    <a:pt x="80405" y="23137"/>
                  </a:lnTo>
                  <a:lnTo>
                    <a:pt x="91685" y="23874"/>
                  </a:lnTo>
                  <a:lnTo>
                    <a:pt x="103291" y="26169"/>
                  </a:lnTo>
                  <a:lnTo>
                    <a:pt x="115310" y="30034"/>
                  </a:lnTo>
                  <a:lnTo>
                    <a:pt x="128279" y="35631"/>
                  </a:lnTo>
                  <a:lnTo>
                    <a:pt x="128279" y="23137"/>
                  </a:lnTo>
                  <a:close/>
                </a:path>
                <a:path w="722629" h="283845">
                  <a:moveTo>
                    <a:pt x="214022" y="4549"/>
                  </a:moveTo>
                  <a:lnTo>
                    <a:pt x="160140" y="4549"/>
                  </a:lnTo>
                  <a:lnTo>
                    <a:pt x="160140" y="121546"/>
                  </a:lnTo>
                  <a:lnTo>
                    <a:pt x="193171" y="121546"/>
                  </a:lnTo>
                  <a:lnTo>
                    <a:pt x="193171" y="26607"/>
                  </a:lnTo>
                  <a:lnTo>
                    <a:pt x="264698" y="26607"/>
                  </a:lnTo>
                  <a:lnTo>
                    <a:pt x="264376" y="25015"/>
                  </a:lnTo>
                  <a:lnTo>
                    <a:pt x="254444" y="13583"/>
                  </a:lnTo>
                  <a:lnTo>
                    <a:pt x="237709" y="6792"/>
                  </a:lnTo>
                  <a:lnTo>
                    <a:pt x="214022" y="4549"/>
                  </a:lnTo>
                  <a:close/>
                </a:path>
                <a:path w="722629" h="283845">
                  <a:moveTo>
                    <a:pt x="201427" y="63935"/>
                  </a:moveTo>
                  <a:lnTo>
                    <a:pt x="197675" y="63935"/>
                  </a:lnTo>
                  <a:lnTo>
                    <a:pt x="243548" y="121546"/>
                  </a:lnTo>
                  <a:lnTo>
                    <a:pt x="285754" y="121546"/>
                  </a:lnTo>
                  <a:lnTo>
                    <a:pt x="243715" y="74500"/>
                  </a:lnTo>
                  <a:lnTo>
                    <a:pt x="254035" y="68698"/>
                  </a:lnTo>
                  <a:lnTo>
                    <a:pt x="258590" y="64089"/>
                  </a:lnTo>
                  <a:lnTo>
                    <a:pt x="208685" y="64089"/>
                  </a:lnTo>
                  <a:lnTo>
                    <a:pt x="201427" y="63935"/>
                  </a:lnTo>
                  <a:close/>
                </a:path>
                <a:path w="722629" h="283845">
                  <a:moveTo>
                    <a:pt x="264698" y="26607"/>
                  </a:moveTo>
                  <a:lnTo>
                    <a:pt x="207432" y="26607"/>
                  </a:lnTo>
                  <a:lnTo>
                    <a:pt x="219536" y="27655"/>
                  </a:lnTo>
                  <a:lnTo>
                    <a:pt x="227950" y="30887"/>
                  </a:lnTo>
                  <a:lnTo>
                    <a:pt x="232861" y="36432"/>
                  </a:lnTo>
                  <a:lnTo>
                    <a:pt x="234456" y="44421"/>
                  </a:lnTo>
                  <a:lnTo>
                    <a:pt x="232740" y="52765"/>
                  </a:lnTo>
                  <a:lnTo>
                    <a:pt x="227732" y="58940"/>
                  </a:lnTo>
                  <a:lnTo>
                    <a:pt x="219643" y="62773"/>
                  </a:lnTo>
                  <a:lnTo>
                    <a:pt x="208685" y="64089"/>
                  </a:lnTo>
                  <a:lnTo>
                    <a:pt x="258590" y="64089"/>
                  </a:lnTo>
                  <a:lnTo>
                    <a:pt x="261533" y="61110"/>
                  </a:lnTo>
                  <a:lnTo>
                    <a:pt x="266106" y="51887"/>
                  </a:lnTo>
                  <a:lnTo>
                    <a:pt x="267653" y="41183"/>
                  </a:lnTo>
                  <a:lnTo>
                    <a:pt x="264698" y="26607"/>
                  </a:lnTo>
                  <a:close/>
                </a:path>
                <a:path w="722629" h="283845">
                  <a:moveTo>
                    <a:pt x="500528" y="4549"/>
                  </a:moveTo>
                  <a:lnTo>
                    <a:pt x="467499" y="4549"/>
                  </a:lnTo>
                  <a:lnTo>
                    <a:pt x="467499" y="121546"/>
                  </a:lnTo>
                  <a:lnTo>
                    <a:pt x="500528" y="121546"/>
                  </a:lnTo>
                  <a:lnTo>
                    <a:pt x="500528" y="71491"/>
                  </a:lnTo>
                  <a:lnTo>
                    <a:pt x="591858" y="71491"/>
                  </a:lnTo>
                  <a:lnTo>
                    <a:pt x="591858" y="47815"/>
                  </a:lnTo>
                  <a:lnTo>
                    <a:pt x="500528" y="47815"/>
                  </a:lnTo>
                  <a:lnTo>
                    <a:pt x="500528" y="4549"/>
                  </a:lnTo>
                  <a:close/>
                </a:path>
                <a:path w="722629" h="283845">
                  <a:moveTo>
                    <a:pt x="591858" y="71491"/>
                  </a:moveTo>
                  <a:lnTo>
                    <a:pt x="558830" y="71491"/>
                  </a:lnTo>
                  <a:lnTo>
                    <a:pt x="558830" y="121546"/>
                  </a:lnTo>
                  <a:lnTo>
                    <a:pt x="591858" y="121546"/>
                  </a:lnTo>
                  <a:lnTo>
                    <a:pt x="591858" y="71491"/>
                  </a:lnTo>
                  <a:close/>
                </a:path>
                <a:path w="722629" h="283845">
                  <a:moveTo>
                    <a:pt x="591858" y="4549"/>
                  </a:moveTo>
                  <a:lnTo>
                    <a:pt x="558830" y="4549"/>
                  </a:lnTo>
                  <a:lnTo>
                    <a:pt x="558830" y="47815"/>
                  </a:lnTo>
                  <a:lnTo>
                    <a:pt x="591858" y="47815"/>
                  </a:lnTo>
                  <a:lnTo>
                    <a:pt x="591858" y="4549"/>
                  </a:lnTo>
                  <a:close/>
                </a:path>
                <a:path w="722629" h="283845">
                  <a:moveTo>
                    <a:pt x="714885" y="4549"/>
                  </a:moveTo>
                  <a:lnTo>
                    <a:pt x="627141" y="4549"/>
                  </a:lnTo>
                  <a:lnTo>
                    <a:pt x="627141" y="121546"/>
                  </a:lnTo>
                  <a:lnTo>
                    <a:pt x="722142" y="121546"/>
                  </a:lnTo>
                  <a:lnTo>
                    <a:pt x="722142" y="98640"/>
                  </a:lnTo>
                  <a:lnTo>
                    <a:pt x="660085" y="98640"/>
                  </a:lnTo>
                  <a:lnTo>
                    <a:pt x="660085" y="70799"/>
                  </a:lnTo>
                  <a:lnTo>
                    <a:pt x="705711" y="70799"/>
                  </a:lnTo>
                  <a:lnTo>
                    <a:pt x="705711" y="48742"/>
                  </a:lnTo>
                  <a:lnTo>
                    <a:pt x="660085" y="48742"/>
                  </a:lnTo>
                  <a:lnTo>
                    <a:pt x="660085" y="27455"/>
                  </a:lnTo>
                  <a:lnTo>
                    <a:pt x="714885" y="27455"/>
                  </a:lnTo>
                  <a:lnTo>
                    <a:pt x="714885" y="4549"/>
                  </a:lnTo>
                  <a:close/>
                </a:path>
                <a:path w="722629" h="283845">
                  <a:moveTo>
                    <a:pt x="366075" y="0"/>
                  </a:moveTo>
                  <a:lnTo>
                    <a:pt x="334950" y="4727"/>
                  </a:lnTo>
                  <a:lnTo>
                    <a:pt x="310307" y="17863"/>
                  </a:lnTo>
                  <a:lnTo>
                    <a:pt x="294094" y="37839"/>
                  </a:lnTo>
                  <a:lnTo>
                    <a:pt x="288256" y="63087"/>
                  </a:lnTo>
                  <a:lnTo>
                    <a:pt x="294105" y="88256"/>
                  </a:lnTo>
                  <a:lnTo>
                    <a:pt x="310338" y="108213"/>
                  </a:lnTo>
                  <a:lnTo>
                    <a:pt x="334984" y="121359"/>
                  </a:lnTo>
                  <a:lnTo>
                    <a:pt x="366075" y="126096"/>
                  </a:lnTo>
                  <a:lnTo>
                    <a:pt x="397213" y="121359"/>
                  </a:lnTo>
                  <a:lnTo>
                    <a:pt x="421884" y="108213"/>
                  </a:lnTo>
                  <a:lnTo>
                    <a:pt x="425282" y="104038"/>
                  </a:lnTo>
                  <a:lnTo>
                    <a:pt x="366075" y="104038"/>
                  </a:lnTo>
                  <a:lnTo>
                    <a:pt x="348688" y="101023"/>
                  </a:lnTo>
                  <a:lnTo>
                    <a:pt x="335078" y="92586"/>
                  </a:lnTo>
                  <a:lnTo>
                    <a:pt x="326207" y="79636"/>
                  </a:lnTo>
                  <a:lnTo>
                    <a:pt x="323036" y="63087"/>
                  </a:lnTo>
                  <a:lnTo>
                    <a:pt x="326195" y="46492"/>
                  </a:lnTo>
                  <a:lnTo>
                    <a:pt x="335047" y="33519"/>
                  </a:lnTo>
                  <a:lnTo>
                    <a:pt x="348653" y="25073"/>
                  </a:lnTo>
                  <a:lnTo>
                    <a:pt x="366075" y="22057"/>
                  </a:lnTo>
                  <a:lnTo>
                    <a:pt x="425294" y="22057"/>
                  </a:lnTo>
                  <a:lnTo>
                    <a:pt x="421884" y="17863"/>
                  </a:lnTo>
                  <a:lnTo>
                    <a:pt x="397213" y="4727"/>
                  </a:lnTo>
                  <a:lnTo>
                    <a:pt x="366075" y="0"/>
                  </a:lnTo>
                  <a:close/>
                </a:path>
                <a:path w="722629" h="283845">
                  <a:moveTo>
                    <a:pt x="425294" y="22057"/>
                  </a:moveTo>
                  <a:lnTo>
                    <a:pt x="366075" y="22057"/>
                  </a:lnTo>
                  <a:lnTo>
                    <a:pt x="383496" y="25073"/>
                  </a:lnTo>
                  <a:lnTo>
                    <a:pt x="397102" y="33519"/>
                  </a:lnTo>
                  <a:lnTo>
                    <a:pt x="405954" y="46492"/>
                  </a:lnTo>
                  <a:lnTo>
                    <a:pt x="409113" y="63087"/>
                  </a:lnTo>
                  <a:lnTo>
                    <a:pt x="405954" y="79636"/>
                  </a:lnTo>
                  <a:lnTo>
                    <a:pt x="397102" y="92586"/>
                  </a:lnTo>
                  <a:lnTo>
                    <a:pt x="383496" y="101023"/>
                  </a:lnTo>
                  <a:lnTo>
                    <a:pt x="366075" y="104038"/>
                  </a:lnTo>
                  <a:lnTo>
                    <a:pt x="425282" y="104038"/>
                  </a:lnTo>
                  <a:lnTo>
                    <a:pt x="438127" y="88256"/>
                  </a:lnTo>
                  <a:lnTo>
                    <a:pt x="443977" y="63087"/>
                  </a:lnTo>
                  <a:lnTo>
                    <a:pt x="438127" y="37839"/>
                  </a:lnTo>
                  <a:lnTo>
                    <a:pt x="425294" y="220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56036" y="144779"/>
              <a:ext cx="948055" cy="676910"/>
            </a:xfrm>
            <a:custGeom>
              <a:avLst/>
              <a:gdLst/>
              <a:ahLst/>
              <a:cxnLst/>
              <a:rect l="l" t="t" r="r" b="b"/>
              <a:pathLst>
                <a:path w="948054" h="676910">
                  <a:moveTo>
                    <a:pt x="0" y="676656"/>
                  </a:moveTo>
                  <a:lnTo>
                    <a:pt x="947927" y="676656"/>
                  </a:lnTo>
                  <a:lnTo>
                    <a:pt x="947927" y="0"/>
                  </a:lnTo>
                  <a:lnTo>
                    <a:pt x="0" y="0"/>
                  </a:lnTo>
                  <a:lnTo>
                    <a:pt x="0" y="676656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799" y="1793356"/>
            <a:ext cx="990465" cy="26595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723382" y="2523490"/>
            <a:ext cx="614045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" marR="5080" indent="-3175" algn="just">
              <a:lnSpc>
                <a:spcPct val="100000"/>
              </a:lnSpc>
              <a:spcBef>
                <a:spcPts val="110"/>
              </a:spcBef>
            </a:pPr>
            <a:r>
              <a:rPr sz="900" spc="-10" dirty="0">
                <a:latin typeface="Segoe UI"/>
                <a:cs typeface="Segoe UI"/>
              </a:rPr>
              <a:t>Rainshower </a:t>
            </a:r>
            <a:r>
              <a:rPr sz="900" dirty="0">
                <a:latin typeface="Segoe UI"/>
                <a:cs typeface="Segoe UI"/>
              </a:rPr>
              <a:t>15”</a:t>
            </a:r>
            <a:r>
              <a:rPr sz="900" spc="-15" dirty="0">
                <a:latin typeface="Segoe UI"/>
                <a:cs typeface="Segoe UI"/>
              </a:rPr>
              <a:t> </a:t>
            </a:r>
            <a:r>
              <a:rPr sz="900" spc="-10" dirty="0">
                <a:latin typeface="Segoe UI"/>
                <a:cs typeface="Segoe UI"/>
              </a:rPr>
              <a:t>Shower </a:t>
            </a:r>
            <a:r>
              <a:rPr sz="900" dirty="0">
                <a:latin typeface="Segoe UI"/>
                <a:cs typeface="Segoe UI"/>
              </a:rPr>
              <a:t>Arm</a:t>
            </a:r>
            <a:r>
              <a:rPr sz="900" spc="-15" dirty="0">
                <a:latin typeface="Segoe UI"/>
                <a:cs typeface="Segoe UI"/>
              </a:rPr>
              <a:t> </a:t>
            </a:r>
            <a:r>
              <a:rPr sz="900" spc="-10" dirty="0">
                <a:latin typeface="Segoe UI"/>
                <a:cs typeface="Segoe UI"/>
              </a:rPr>
              <a:t>Round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28433" y="2546096"/>
            <a:ext cx="70231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110"/>
              </a:spcBef>
            </a:pPr>
            <a:r>
              <a:rPr sz="900" spc="-10" dirty="0">
                <a:latin typeface="Segoe UI"/>
                <a:cs typeface="Segoe UI"/>
              </a:rPr>
              <a:t>5-</a:t>
            </a:r>
            <a:r>
              <a:rPr sz="900" dirty="0">
                <a:latin typeface="Segoe UI"/>
                <a:cs typeface="Segoe UI"/>
              </a:rPr>
              <a:t>⅝”</a:t>
            </a:r>
            <a:r>
              <a:rPr sz="900" spc="15" dirty="0">
                <a:latin typeface="Segoe UI"/>
                <a:cs typeface="Segoe UI"/>
              </a:rPr>
              <a:t> </a:t>
            </a:r>
            <a:r>
              <a:rPr sz="900" spc="-10" dirty="0">
                <a:latin typeface="Segoe UI"/>
                <a:cs typeface="Segoe UI"/>
              </a:rPr>
              <a:t>Tubular </a:t>
            </a:r>
            <a:r>
              <a:rPr sz="900" dirty="0">
                <a:latin typeface="Segoe UI"/>
                <a:cs typeface="Segoe UI"/>
              </a:rPr>
              <a:t>Shower</a:t>
            </a:r>
            <a:r>
              <a:rPr sz="900" spc="-35" dirty="0">
                <a:latin typeface="Segoe UI"/>
                <a:cs typeface="Segoe UI"/>
              </a:rPr>
              <a:t> </a:t>
            </a:r>
            <a:r>
              <a:rPr sz="900" spc="-25" dirty="0">
                <a:latin typeface="Segoe UI"/>
                <a:cs typeface="Segoe UI"/>
              </a:rPr>
              <a:t>Arm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04403" y="2520822"/>
            <a:ext cx="60960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latin typeface="Segoe UI"/>
                <a:cs typeface="Segoe UI"/>
              </a:rPr>
              <a:t>12”</a:t>
            </a:r>
            <a:r>
              <a:rPr sz="900" spc="-15" dirty="0">
                <a:latin typeface="Segoe UI"/>
                <a:cs typeface="Segoe UI"/>
              </a:rPr>
              <a:t> </a:t>
            </a:r>
            <a:r>
              <a:rPr sz="900" spc="-10" dirty="0">
                <a:latin typeface="Segoe UI"/>
                <a:cs typeface="Segoe UI"/>
              </a:rPr>
              <a:t>Ceiling </a:t>
            </a:r>
            <a:r>
              <a:rPr sz="900" dirty="0">
                <a:latin typeface="Segoe UI"/>
                <a:cs typeface="Segoe UI"/>
              </a:rPr>
              <a:t>Mount</a:t>
            </a:r>
            <a:r>
              <a:rPr sz="900" spc="-25" dirty="0">
                <a:latin typeface="Segoe UI"/>
                <a:cs typeface="Segoe UI"/>
              </a:rPr>
              <a:t> Arm </a:t>
            </a:r>
            <a:r>
              <a:rPr sz="900" spc="-10" dirty="0">
                <a:latin typeface="Segoe UI"/>
                <a:cs typeface="Segoe UI"/>
              </a:rPr>
              <a:t>Round</a:t>
            </a:r>
            <a:endParaRPr sz="900">
              <a:latin typeface="Segoe UI"/>
              <a:cs typeface="Segoe U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95159" y="1633727"/>
            <a:ext cx="768096" cy="76809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05133" y="1406719"/>
            <a:ext cx="210932" cy="99046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057013" y="1160475"/>
            <a:ext cx="113347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0E2B4A"/>
                </a:solidFill>
                <a:latin typeface="Segoe UI"/>
                <a:cs typeface="Segoe UI"/>
              </a:rPr>
              <a:t>Shower</a:t>
            </a:r>
            <a:r>
              <a:rPr sz="1400" b="1" spc="-45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spc="-20" dirty="0">
                <a:solidFill>
                  <a:srgbClr val="0E2B4A"/>
                </a:solidFill>
                <a:latin typeface="Segoe UI"/>
                <a:cs typeface="Segoe UI"/>
              </a:rPr>
              <a:t>Arms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2826" y="1165987"/>
            <a:ext cx="16236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0E2B4A"/>
                </a:solidFill>
                <a:latin typeface="Segoe UI"/>
                <a:cs typeface="Segoe UI"/>
              </a:rPr>
              <a:t>Thermostatic</a:t>
            </a:r>
            <a:r>
              <a:rPr sz="1400" b="1" spc="-65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spc="-20" dirty="0">
                <a:solidFill>
                  <a:srgbClr val="0E2B4A"/>
                </a:solidFill>
                <a:latin typeface="Segoe UI"/>
                <a:cs typeface="Segoe UI"/>
              </a:rPr>
              <a:t>Trims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736328" y="4473321"/>
            <a:ext cx="948055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Segoe UI"/>
                <a:cs typeface="Segoe UI"/>
              </a:rPr>
              <a:t>Rainshower</a:t>
            </a:r>
            <a:r>
              <a:rPr sz="1000" spc="20" dirty="0">
                <a:latin typeface="Segoe UI"/>
                <a:cs typeface="Segoe UI"/>
              </a:rPr>
              <a:t> </a:t>
            </a:r>
            <a:r>
              <a:rPr sz="1000" spc="-25" dirty="0">
                <a:latin typeface="Segoe UI"/>
                <a:cs typeface="Segoe UI"/>
              </a:rPr>
              <a:t>24”</a:t>
            </a:r>
            <a:endParaRPr sz="10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latin typeface="Segoe UI"/>
                <a:cs typeface="Segoe UI"/>
              </a:rPr>
              <a:t>and</a:t>
            </a:r>
            <a:r>
              <a:rPr sz="1000" spc="-1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36”</a:t>
            </a:r>
            <a:r>
              <a:rPr sz="1000" spc="260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Shower</a:t>
            </a:r>
            <a:endParaRPr sz="10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000" spc="-25" dirty="0">
                <a:latin typeface="Segoe UI"/>
                <a:cs typeface="Segoe UI"/>
              </a:rPr>
              <a:t>Bar</a:t>
            </a:r>
            <a:endParaRPr sz="1000">
              <a:latin typeface="Segoe UI"/>
              <a:cs typeface="Segoe U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971827" y="1910891"/>
            <a:ext cx="690030" cy="2337157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0749153" y="4900117"/>
            <a:ext cx="81343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5080" algn="ct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Segoe UI"/>
                <a:cs typeface="Segoe UI"/>
              </a:rPr>
              <a:t>36”</a:t>
            </a:r>
            <a:r>
              <a:rPr sz="1000" spc="-1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Tempesta Cosmopolitan </a:t>
            </a:r>
            <a:r>
              <a:rPr sz="1000" dirty="0">
                <a:latin typeface="Segoe UI"/>
                <a:cs typeface="Segoe UI"/>
              </a:rPr>
              <a:t>Shower</a:t>
            </a:r>
            <a:r>
              <a:rPr sz="1000" spc="-40" dirty="0">
                <a:latin typeface="Segoe UI"/>
                <a:cs typeface="Segoe UI"/>
              </a:rPr>
              <a:t> </a:t>
            </a:r>
            <a:r>
              <a:rPr sz="1000" spc="-25" dirty="0">
                <a:latin typeface="Segoe UI"/>
                <a:cs typeface="Segoe UI"/>
              </a:rPr>
              <a:t>Bar</a:t>
            </a:r>
            <a:endParaRPr sz="1000">
              <a:latin typeface="Segoe UI"/>
              <a:cs typeface="Segoe U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036915" y="1915026"/>
            <a:ext cx="313147" cy="2671330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9431781" y="1438401"/>
            <a:ext cx="15506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0E2B4A"/>
                </a:solidFill>
                <a:latin typeface="Segoe UI"/>
                <a:cs typeface="Segoe UI"/>
              </a:rPr>
              <a:t>Hand</a:t>
            </a:r>
            <a:r>
              <a:rPr sz="1400" b="1" spc="-30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0E2B4A"/>
                </a:solidFill>
                <a:latin typeface="Segoe UI"/>
                <a:cs typeface="Segoe UI"/>
              </a:rPr>
              <a:t>Shower</a:t>
            </a:r>
            <a:r>
              <a:rPr sz="1400" b="1" spc="-45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spc="-20" dirty="0">
                <a:solidFill>
                  <a:srgbClr val="0E2B4A"/>
                </a:solidFill>
                <a:latin typeface="Segoe UI"/>
                <a:cs typeface="Segoe UI"/>
              </a:rPr>
              <a:t>Bars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9747" y="3178302"/>
            <a:ext cx="371157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  <a:tabLst>
                <a:tab pos="2032000" algn="l"/>
              </a:tabLst>
            </a:pPr>
            <a:r>
              <a:rPr sz="900" dirty="0">
                <a:latin typeface="Segoe UI"/>
                <a:cs typeface="Segoe UI"/>
              </a:rPr>
              <a:t>Grohtherm</a:t>
            </a:r>
            <a:r>
              <a:rPr sz="900" spc="-45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Round</a:t>
            </a:r>
            <a:r>
              <a:rPr sz="900" spc="-40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Single </a:t>
            </a:r>
            <a:r>
              <a:rPr sz="900" spc="-10" dirty="0">
                <a:latin typeface="Segoe UI"/>
                <a:cs typeface="Segoe UI"/>
              </a:rPr>
              <a:t>Function</a:t>
            </a:r>
            <a:r>
              <a:rPr sz="900" dirty="0">
                <a:latin typeface="Segoe UI"/>
                <a:cs typeface="Segoe UI"/>
              </a:rPr>
              <a:t>	Grohtherm</a:t>
            </a:r>
            <a:r>
              <a:rPr sz="900" spc="-40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Round</a:t>
            </a:r>
            <a:r>
              <a:rPr sz="900" spc="-35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Dual</a:t>
            </a:r>
            <a:r>
              <a:rPr sz="900" spc="5" dirty="0">
                <a:latin typeface="Segoe UI"/>
                <a:cs typeface="Segoe UI"/>
              </a:rPr>
              <a:t> </a:t>
            </a:r>
            <a:r>
              <a:rPr sz="900" spc="-10" dirty="0">
                <a:latin typeface="Segoe UI"/>
                <a:cs typeface="Segoe UI"/>
              </a:rPr>
              <a:t>Function</a:t>
            </a:r>
            <a:endParaRPr sz="900">
              <a:latin typeface="Segoe UI"/>
              <a:cs typeface="Segoe UI"/>
            </a:endParaRPr>
          </a:p>
          <a:p>
            <a:pPr marL="45720" algn="ctr">
              <a:lnSpc>
                <a:spcPct val="100000"/>
              </a:lnSpc>
              <a:tabLst>
                <a:tab pos="2059939" algn="l"/>
              </a:tabLst>
            </a:pPr>
            <a:r>
              <a:rPr sz="900" spc="-10" dirty="0">
                <a:latin typeface="Segoe UI"/>
                <a:cs typeface="Segoe UI"/>
              </a:rPr>
              <a:t>2-</a:t>
            </a:r>
            <a:r>
              <a:rPr sz="900" dirty="0">
                <a:latin typeface="Segoe UI"/>
                <a:cs typeface="Segoe UI"/>
              </a:rPr>
              <a:t>Handle</a:t>
            </a:r>
            <a:r>
              <a:rPr sz="900" spc="10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Thermostatic</a:t>
            </a:r>
            <a:r>
              <a:rPr sz="900" spc="-15" dirty="0">
                <a:latin typeface="Segoe UI"/>
                <a:cs typeface="Segoe UI"/>
              </a:rPr>
              <a:t> </a:t>
            </a:r>
            <a:r>
              <a:rPr sz="900" spc="-20" dirty="0">
                <a:latin typeface="Segoe UI"/>
                <a:cs typeface="Segoe UI"/>
              </a:rPr>
              <a:t>Trim</a:t>
            </a:r>
            <a:r>
              <a:rPr sz="900" dirty="0">
                <a:latin typeface="Segoe UI"/>
                <a:cs typeface="Segoe UI"/>
              </a:rPr>
              <a:t>	</a:t>
            </a:r>
            <a:r>
              <a:rPr sz="900" spc="-10" dirty="0">
                <a:latin typeface="Segoe UI"/>
                <a:cs typeface="Segoe UI"/>
              </a:rPr>
              <a:t>2-</a:t>
            </a:r>
            <a:r>
              <a:rPr sz="900" dirty="0">
                <a:latin typeface="Segoe UI"/>
                <a:cs typeface="Segoe UI"/>
              </a:rPr>
              <a:t>Handle</a:t>
            </a:r>
            <a:r>
              <a:rPr sz="900" spc="5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Thermostatic</a:t>
            </a:r>
            <a:r>
              <a:rPr sz="900" spc="-60" dirty="0">
                <a:latin typeface="Segoe UI"/>
                <a:cs typeface="Segoe UI"/>
              </a:rPr>
              <a:t> </a:t>
            </a:r>
            <a:r>
              <a:rPr sz="900" spc="-20" dirty="0">
                <a:latin typeface="Segoe UI"/>
                <a:cs typeface="Segoe UI"/>
              </a:rPr>
              <a:t>Trim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59226" y="5385561"/>
            <a:ext cx="1269365" cy="439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latin typeface="Segoe UI"/>
                <a:cs typeface="Segoe UI"/>
              </a:rPr>
              <a:t>Grohtherm</a:t>
            </a:r>
            <a:r>
              <a:rPr sz="900" spc="-35" dirty="0">
                <a:latin typeface="Segoe UI"/>
                <a:cs typeface="Segoe UI"/>
              </a:rPr>
              <a:t> </a:t>
            </a:r>
            <a:r>
              <a:rPr sz="900" spc="-10" dirty="0">
                <a:latin typeface="Segoe UI"/>
                <a:cs typeface="Segoe UI"/>
              </a:rPr>
              <a:t>Smartcontrol </a:t>
            </a:r>
            <a:r>
              <a:rPr sz="900" dirty="0">
                <a:latin typeface="Segoe UI"/>
                <a:cs typeface="Segoe UI"/>
              </a:rPr>
              <a:t>Triple</a:t>
            </a:r>
            <a:r>
              <a:rPr sz="900" spc="-10" dirty="0">
                <a:latin typeface="Segoe UI"/>
                <a:cs typeface="Segoe UI"/>
              </a:rPr>
              <a:t> Function </a:t>
            </a:r>
            <a:r>
              <a:rPr sz="900" dirty="0">
                <a:latin typeface="Segoe UI"/>
                <a:cs typeface="Segoe UI"/>
              </a:rPr>
              <a:t>Thermostatic</a:t>
            </a:r>
            <a:r>
              <a:rPr sz="900" spc="-50" dirty="0">
                <a:latin typeface="Segoe UI"/>
                <a:cs typeface="Segoe UI"/>
              </a:rPr>
              <a:t> </a:t>
            </a:r>
            <a:r>
              <a:rPr sz="900" spc="-20" dirty="0">
                <a:latin typeface="Segoe UI"/>
                <a:cs typeface="Segoe UI"/>
              </a:rPr>
              <a:t>Trim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40432" y="5385561"/>
            <a:ext cx="1269365" cy="439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latin typeface="Segoe UI"/>
                <a:cs typeface="Segoe UI"/>
              </a:rPr>
              <a:t>Grohtherm</a:t>
            </a:r>
            <a:r>
              <a:rPr sz="900" spc="-40" dirty="0">
                <a:latin typeface="Segoe UI"/>
                <a:cs typeface="Segoe UI"/>
              </a:rPr>
              <a:t> </a:t>
            </a:r>
            <a:r>
              <a:rPr sz="900" spc="-10" dirty="0">
                <a:latin typeface="Segoe UI"/>
                <a:cs typeface="Segoe UI"/>
              </a:rPr>
              <a:t>Smartcontrol </a:t>
            </a:r>
            <a:r>
              <a:rPr sz="900" dirty="0">
                <a:latin typeface="Segoe UI"/>
                <a:cs typeface="Segoe UI"/>
              </a:rPr>
              <a:t>Dual</a:t>
            </a:r>
            <a:r>
              <a:rPr sz="900" spc="-20" dirty="0">
                <a:latin typeface="Segoe UI"/>
                <a:cs typeface="Segoe UI"/>
              </a:rPr>
              <a:t> </a:t>
            </a:r>
            <a:r>
              <a:rPr sz="900" spc="-10" dirty="0">
                <a:latin typeface="Segoe UI"/>
                <a:cs typeface="Segoe UI"/>
              </a:rPr>
              <a:t>Function </a:t>
            </a:r>
            <a:r>
              <a:rPr sz="900" dirty="0">
                <a:latin typeface="Segoe UI"/>
                <a:cs typeface="Segoe UI"/>
              </a:rPr>
              <a:t>Thermostatic</a:t>
            </a:r>
            <a:r>
              <a:rPr sz="900" spc="-50" dirty="0">
                <a:latin typeface="Segoe UI"/>
                <a:cs typeface="Segoe UI"/>
              </a:rPr>
              <a:t> </a:t>
            </a:r>
            <a:r>
              <a:rPr sz="900" spc="-20" dirty="0">
                <a:latin typeface="Segoe UI"/>
                <a:cs typeface="Segoe UI"/>
              </a:rPr>
              <a:t>Trim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0783" y="5385561"/>
            <a:ext cx="1269365" cy="439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latin typeface="Segoe UI"/>
                <a:cs typeface="Segoe UI"/>
              </a:rPr>
              <a:t>Grohtherm</a:t>
            </a:r>
            <a:r>
              <a:rPr sz="900" spc="-40" dirty="0">
                <a:latin typeface="Segoe UI"/>
                <a:cs typeface="Segoe UI"/>
              </a:rPr>
              <a:t> </a:t>
            </a:r>
            <a:r>
              <a:rPr sz="900" spc="-10" dirty="0">
                <a:latin typeface="Segoe UI"/>
                <a:cs typeface="Segoe UI"/>
              </a:rPr>
              <a:t>Smartcontrol </a:t>
            </a:r>
            <a:r>
              <a:rPr sz="900" dirty="0">
                <a:latin typeface="Segoe UI"/>
                <a:cs typeface="Segoe UI"/>
              </a:rPr>
              <a:t>Single</a:t>
            </a:r>
            <a:r>
              <a:rPr sz="900" spc="-25" dirty="0">
                <a:latin typeface="Segoe UI"/>
                <a:cs typeface="Segoe UI"/>
              </a:rPr>
              <a:t> </a:t>
            </a:r>
            <a:r>
              <a:rPr sz="900" spc="-10" dirty="0">
                <a:latin typeface="Segoe UI"/>
                <a:cs typeface="Segoe UI"/>
              </a:rPr>
              <a:t>Function </a:t>
            </a:r>
            <a:r>
              <a:rPr sz="900" dirty="0">
                <a:latin typeface="Segoe UI"/>
                <a:cs typeface="Segoe UI"/>
              </a:rPr>
              <a:t>Thermostatic</a:t>
            </a:r>
            <a:r>
              <a:rPr sz="900" spc="-50" dirty="0">
                <a:latin typeface="Segoe UI"/>
                <a:cs typeface="Segoe UI"/>
              </a:rPr>
              <a:t> </a:t>
            </a:r>
            <a:r>
              <a:rPr sz="900" spc="-20" dirty="0">
                <a:latin typeface="Segoe UI"/>
                <a:cs typeface="Segoe UI"/>
              </a:rPr>
              <a:t>Trim</a:t>
            </a:r>
            <a:endParaRPr sz="900">
              <a:latin typeface="Segoe UI"/>
              <a:cs typeface="Segoe U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64889" y="1658111"/>
            <a:ext cx="1160566" cy="128166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58281" y="1627632"/>
            <a:ext cx="1160566" cy="128468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86434" y="3858767"/>
            <a:ext cx="1232637" cy="138684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34234" y="3858767"/>
            <a:ext cx="1232637" cy="138684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18610" y="3858767"/>
            <a:ext cx="1232637" cy="1386840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5057013" y="3252977"/>
            <a:ext cx="21412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0E2B4A"/>
                </a:solidFill>
                <a:latin typeface="Segoe UI"/>
                <a:cs typeface="Segoe UI"/>
              </a:rPr>
              <a:t>Hand</a:t>
            </a:r>
            <a:r>
              <a:rPr sz="1400" b="1" spc="-30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0E2B4A"/>
                </a:solidFill>
                <a:latin typeface="Segoe UI"/>
                <a:cs typeface="Segoe UI"/>
              </a:rPr>
              <a:t>Shower</a:t>
            </a:r>
            <a:r>
              <a:rPr sz="1400" b="1" spc="-45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0E2B4A"/>
                </a:solidFill>
                <a:latin typeface="Segoe UI"/>
                <a:cs typeface="Segoe UI"/>
              </a:rPr>
              <a:t>Accessories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4406" y="1520674"/>
            <a:ext cx="333597" cy="16708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1344295"/>
          </a:xfrm>
          <a:custGeom>
            <a:avLst/>
            <a:gdLst/>
            <a:ahLst/>
            <a:cxnLst/>
            <a:rect l="l" t="t" r="r" b="b"/>
            <a:pathLst>
              <a:path w="12192000" h="1344295">
                <a:moveTo>
                  <a:pt x="0" y="1344167"/>
                </a:moveTo>
                <a:lnTo>
                  <a:pt x="12192000" y="1344167"/>
                </a:lnTo>
                <a:lnTo>
                  <a:pt x="12192000" y="0"/>
                </a:lnTo>
                <a:lnTo>
                  <a:pt x="0" y="0"/>
                </a:lnTo>
                <a:lnTo>
                  <a:pt x="0" y="1344167"/>
                </a:lnTo>
                <a:close/>
              </a:path>
            </a:pathLst>
          </a:custGeom>
          <a:solidFill>
            <a:srgbClr val="0E2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20"/>
              </a:lnSpc>
              <a:spcBef>
                <a:spcPts val="110"/>
              </a:spcBef>
            </a:pP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GROHE</a:t>
            </a:r>
            <a:r>
              <a:rPr sz="22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MATTE</a:t>
            </a:r>
            <a:r>
              <a:rPr sz="22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BLACK</a:t>
            </a:r>
            <a:r>
              <a:rPr sz="22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EXPANSION</a:t>
            </a:r>
            <a:endParaRPr sz="2200">
              <a:latin typeface="Calibri Light"/>
              <a:cs typeface="Calibri Light"/>
            </a:endParaRPr>
          </a:p>
          <a:p>
            <a:pPr marL="12700">
              <a:lnSpc>
                <a:spcPts val="252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SHOWER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HEADS,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HAND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SHOWERS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BODY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SPRAYS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951464" y="140207"/>
            <a:ext cx="957580" cy="685800"/>
            <a:chOff x="10951464" y="140207"/>
            <a:chExt cx="957580" cy="685800"/>
          </a:xfrm>
        </p:grpSpPr>
        <p:sp>
          <p:nvSpPr>
            <p:cNvPr id="6" name="object 6"/>
            <p:cNvSpPr/>
            <p:nvPr/>
          </p:nvSpPr>
          <p:spPr>
            <a:xfrm>
              <a:off x="11069622" y="340851"/>
              <a:ext cx="722630" cy="283845"/>
            </a:xfrm>
            <a:custGeom>
              <a:avLst/>
              <a:gdLst/>
              <a:ahLst/>
              <a:cxnLst/>
              <a:rect l="l" t="t" r="r" b="b"/>
              <a:pathLst>
                <a:path w="722629" h="283845">
                  <a:moveTo>
                    <a:pt x="28941" y="176689"/>
                  </a:moveTo>
                  <a:lnTo>
                    <a:pt x="48457" y="191960"/>
                  </a:lnTo>
                  <a:lnTo>
                    <a:pt x="53296" y="191960"/>
                  </a:lnTo>
                  <a:lnTo>
                    <a:pt x="98406" y="185549"/>
                  </a:lnTo>
                  <a:lnTo>
                    <a:pt x="121153" y="179081"/>
                  </a:lnTo>
                  <a:lnTo>
                    <a:pt x="47207" y="179081"/>
                  </a:lnTo>
                  <a:lnTo>
                    <a:pt x="40617" y="178464"/>
                  </a:lnTo>
                  <a:lnTo>
                    <a:pt x="28941" y="176689"/>
                  </a:lnTo>
                  <a:close/>
                </a:path>
                <a:path w="722629" h="283845">
                  <a:moveTo>
                    <a:pt x="277207" y="159028"/>
                  </a:moveTo>
                  <a:lnTo>
                    <a:pt x="209518" y="159028"/>
                  </a:lnTo>
                  <a:lnTo>
                    <a:pt x="220921" y="159707"/>
                  </a:lnTo>
                  <a:lnTo>
                    <a:pt x="234436" y="161573"/>
                  </a:lnTo>
                  <a:lnTo>
                    <a:pt x="248482" y="164364"/>
                  </a:lnTo>
                  <a:lnTo>
                    <a:pt x="261480" y="167821"/>
                  </a:lnTo>
                  <a:lnTo>
                    <a:pt x="304769" y="181239"/>
                  </a:lnTo>
                  <a:lnTo>
                    <a:pt x="320730" y="185582"/>
                  </a:lnTo>
                  <a:lnTo>
                    <a:pt x="337058" y="188971"/>
                  </a:lnTo>
                  <a:lnTo>
                    <a:pt x="352402" y="191174"/>
                  </a:lnTo>
                  <a:lnTo>
                    <a:pt x="365407" y="191960"/>
                  </a:lnTo>
                  <a:lnTo>
                    <a:pt x="378413" y="191163"/>
                  </a:lnTo>
                  <a:lnTo>
                    <a:pt x="393756" y="188942"/>
                  </a:lnTo>
                  <a:lnTo>
                    <a:pt x="410084" y="185549"/>
                  </a:lnTo>
                  <a:lnTo>
                    <a:pt x="426046" y="181239"/>
                  </a:lnTo>
                  <a:lnTo>
                    <a:pt x="433007" y="179081"/>
                  </a:lnTo>
                  <a:lnTo>
                    <a:pt x="365407" y="179081"/>
                  </a:lnTo>
                  <a:lnTo>
                    <a:pt x="352672" y="178317"/>
                  </a:lnTo>
                  <a:lnTo>
                    <a:pt x="337966" y="176092"/>
                  </a:lnTo>
                  <a:lnTo>
                    <a:pt x="321822" y="172508"/>
                  </a:lnTo>
                  <a:lnTo>
                    <a:pt x="304769" y="167664"/>
                  </a:lnTo>
                  <a:lnTo>
                    <a:pt x="277207" y="159028"/>
                  </a:lnTo>
                  <a:close/>
                </a:path>
                <a:path w="722629" h="283845">
                  <a:moveTo>
                    <a:pt x="588986" y="159028"/>
                  </a:moveTo>
                  <a:lnTo>
                    <a:pt x="521297" y="159028"/>
                  </a:lnTo>
                  <a:lnTo>
                    <a:pt x="533995" y="159769"/>
                  </a:lnTo>
                  <a:lnTo>
                    <a:pt x="548571" y="161949"/>
                  </a:lnTo>
                  <a:lnTo>
                    <a:pt x="564647" y="165503"/>
                  </a:lnTo>
                  <a:lnTo>
                    <a:pt x="581851" y="170366"/>
                  </a:lnTo>
                  <a:lnTo>
                    <a:pt x="616548" y="181239"/>
                  </a:lnTo>
                  <a:lnTo>
                    <a:pt x="632407" y="185549"/>
                  </a:lnTo>
                  <a:lnTo>
                    <a:pt x="648774" y="188942"/>
                  </a:lnTo>
                  <a:lnTo>
                    <a:pt x="664250" y="191163"/>
                  </a:lnTo>
                  <a:lnTo>
                    <a:pt x="677434" y="191960"/>
                  </a:lnTo>
                  <a:lnTo>
                    <a:pt x="682273" y="191960"/>
                  </a:lnTo>
                  <a:lnTo>
                    <a:pt x="700353" y="179081"/>
                  </a:lnTo>
                  <a:lnTo>
                    <a:pt x="677102" y="179081"/>
                  </a:lnTo>
                  <a:lnTo>
                    <a:pt x="664415" y="178317"/>
                  </a:lnTo>
                  <a:lnTo>
                    <a:pt x="649734" y="176092"/>
                  </a:lnTo>
                  <a:lnTo>
                    <a:pt x="633598" y="172508"/>
                  </a:lnTo>
                  <a:lnTo>
                    <a:pt x="616548" y="167664"/>
                  </a:lnTo>
                  <a:lnTo>
                    <a:pt x="588986" y="159028"/>
                  </a:lnTo>
                  <a:close/>
                </a:path>
                <a:path w="722629" h="283845">
                  <a:moveTo>
                    <a:pt x="209518" y="146380"/>
                  </a:moveTo>
                  <a:lnTo>
                    <a:pt x="164032" y="152757"/>
                  </a:lnTo>
                  <a:lnTo>
                    <a:pt x="114266" y="167664"/>
                  </a:lnTo>
                  <a:lnTo>
                    <a:pt x="97215" y="172508"/>
                  </a:lnTo>
                  <a:lnTo>
                    <a:pt x="81071" y="176092"/>
                  </a:lnTo>
                  <a:lnTo>
                    <a:pt x="66364" y="178317"/>
                  </a:lnTo>
                  <a:lnTo>
                    <a:pt x="53628" y="179081"/>
                  </a:lnTo>
                  <a:lnTo>
                    <a:pt x="121153" y="179081"/>
                  </a:lnTo>
                  <a:lnTo>
                    <a:pt x="166168" y="165503"/>
                  </a:lnTo>
                  <a:lnTo>
                    <a:pt x="209518" y="159028"/>
                  </a:lnTo>
                  <a:lnTo>
                    <a:pt x="277207" y="159028"/>
                  </a:lnTo>
                  <a:lnTo>
                    <a:pt x="270071" y="156792"/>
                  </a:lnTo>
                  <a:lnTo>
                    <a:pt x="255003" y="152757"/>
                  </a:lnTo>
                  <a:lnTo>
                    <a:pt x="238544" y="149446"/>
                  </a:lnTo>
                  <a:lnTo>
                    <a:pt x="222710" y="147204"/>
                  </a:lnTo>
                  <a:lnTo>
                    <a:pt x="209518" y="146380"/>
                  </a:lnTo>
                  <a:close/>
                </a:path>
                <a:path w="722629" h="283845">
                  <a:moveTo>
                    <a:pt x="521213" y="146380"/>
                  </a:moveTo>
                  <a:lnTo>
                    <a:pt x="475773" y="152757"/>
                  </a:lnTo>
                  <a:lnTo>
                    <a:pt x="426046" y="167664"/>
                  </a:lnTo>
                  <a:lnTo>
                    <a:pt x="408993" y="172508"/>
                  </a:lnTo>
                  <a:lnTo>
                    <a:pt x="392848" y="176092"/>
                  </a:lnTo>
                  <a:lnTo>
                    <a:pt x="378142" y="178317"/>
                  </a:lnTo>
                  <a:lnTo>
                    <a:pt x="365407" y="179081"/>
                  </a:lnTo>
                  <a:lnTo>
                    <a:pt x="433007" y="179081"/>
                  </a:lnTo>
                  <a:lnTo>
                    <a:pt x="482284" y="164364"/>
                  </a:lnTo>
                  <a:lnTo>
                    <a:pt x="521297" y="159028"/>
                  </a:lnTo>
                  <a:lnTo>
                    <a:pt x="588986" y="159028"/>
                  </a:lnTo>
                  <a:lnTo>
                    <a:pt x="581851" y="156792"/>
                  </a:lnTo>
                  <a:lnTo>
                    <a:pt x="566745" y="152757"/>
                  </a:lnTo>
                  <a:lnTo>
                    <a:pt x="550280" y="149446"/>
                  </a:lnTo>
                  <a:lnTo>
                    <a:pt x="534440" y="147204"/>
                  </a:lnTo>
                  <a:lnTo>
                    <a:pt x="521213" y="146380"/>
                  </a:lnTo>
                  <a:close/>
                </a:path>
                <a:path w="722629" h="283845">
                  <a:moveTo>
                    <a:pt x="701874" y="176689"/>
                  </a:moveTo>
                  <a:lnTo>
                    <a:pt x="690113" y="178464"/>
                  </a:lnTo>
                  <a:lnTo>
                    <a:pt x="683608" y="179081"/>
                  </a:lnTo>
                  <a:lnTo>
                    <a:pt x="700353" y="179081"/>
                  </a:lnTo>
                  <a:lnTo>
                    <a:pt x="701874" y="176689"/>
                  </a:lnTo>
                  <a:close/>
                </a:path>
                <a:path w="722629" h="283845">
                  <a:moveTo>
                    <a:pt x="276626" y="204761"/>
                  </a:moveTo>
                  <a:lnTo>
                    <a:pt x="209186" y="204761"/>
                  </a:lnTo>
                  <a:lnTo>
                    <a:pt x="220631" y="205463"/>
                  </a:lnTo>
                  <a:lnTo>
                    <a:pt x="234124" y="207335"/>
                  </a:lnTo>
                  <a:lnTo>
                    <a:pt x="248320" y="210163"/>
                  </a:lnTo>
                  <a:lnTo>
                    <a:pt x="261063" y="213554"/>
                  </a:lnTo>
                  <a:lnTo>
                    <a:pt x="304437" y="227050"/>
                  </a:lnTo>
                  <a:lnTo>
                    <a:pt x="320318" y="231361"/>
                  </a:lnTo>
                  <a:lnTo>
                    <a:pt x="336653" y="234753"/>
                  </a:lnTo>
                  <a:lnTo>
                    <a:pt x="352081" y="236975"/>
                  </a:lnTo>
                  <a:lnTo>
                    <a:pt x="365241" y="237772"/>
                  </a:lnTo>
                  <a:lnTo>
                    <a:pt x="378342" y="236975"/>
                  </a:lnTo>
                  <a:lnTo>
                    <a:pt x="393797" y="234753"/>
                  </a:lnTo>
                  <a:lnTo>
                    <a:pt x="410175" y="231361"/>
                  </a:lnTo>
                  <a:lnTo>
                    <a:pt x="426046" y="227050"/>
                  </a:lnTo>
                  <a:lnTo>
                    <a:pt x="433217" y="224814"/>
                  </a:lnTo>
                  <a:lnTo>
                    <a:pt x="365241" y="224814"/>
                  </a:lnTo>
                  <a:lnTo>
                    <a:pt x="352362" y="224073"/>
                  </a:lnTo>
                  <a:lnTo>
                    <a:pt x="337716" y="221893"/>
                  </a:lnTo>
                  <a:lnTo>
                    <a:pt x="321631" y="218339"/>
                  </a:lnTo>
                  <a:lnTo>
                    <a:pt x="304437" y="213476"/>
                  </a:lnTo>
                  <a:lnTo>
                    <a:pt x="276626" y="204761"/>
                  </a:lnTo>
                  <a:close/>
                </a:path>
                <a:path w="722629" h="283845">
                  <a:moveTo>
                    <a:pt x="209101" y="192114"/>
                  </a:moveTo>
                  <a:lnTo>
                    <a:pt x="165470" y="198155"/>
                  </a:lnTo>
                  <a:lnTo>
                    <a:pt x="80236" y="221730"/>
                  </a:lnTo>
                  <a:lnTo>
                    <a:pt x="85657" y="226280"/>
                  </a:lnTo>
                  <a:lnTo>
                    <a:pt x="87076" y="227360"/>
                  </a:lnTo>
                  <a:lnTo>
                    <a:pt x="93081" y="231139"/>
                  </a:lnTo>
                  <a:lnTo>
                    <a:pt x="121107" y="223195"/>
                  </a:lnTo>
                  <a:lnTo>
                    <a:pt x="153553" y="214403"/>
                  </a:lnTo>
                  <a:lnTo>
                    <a:pt x="170655" y="210033"/>
                  </a:lnTo>
                  <a:lnTo>
                    <a:pt x="185278" y="207037"/>
                  </a:lnTo>
                  <a:lnTo>
                    <a:pt x="197947" y="205313"/>
                  </a:lnTo>
                  <a:lnTo>
                    <a:pt x="209186" y="204761"/>
                  </a:lnTo>
                  <a:lnTo>
                    <a:pt x="276626" y="204761"/>
                  </a:lnTo>
                  <a:lnTo>
                    <a:pt x="269739" y="202603"/>
                  </a:lnTo>
                  <a:lnTo>
                    <a:pt x="254763" y="198589"/>
                  </a:lnTo>
                  <a:lnTo>
                    <a:pt x="238200" y="195247"/>
                  </a:lnTo>
                  <a:lnTo>
                    <a:pt x="222247" y="192961"/>
                  </a:lnTo>
                  <a:lnTo>
                    <a:pt x="209101" y="192114"/>
                  </a:lnTo>
                  <a:close/>
                </a:path>
                <a:path w="722629" h="283845">
                  <a:moveTo>
                    <a:pt x="590102" y="204761"/>
                  </a:moveTo>
                  <a:lnTo>
                    <a:pt x="521297" y="204761"/>
                  </a:lnTo>
                  <a:lnTo>
                    <a:pt x="532508" y="205313"/>
                  </a:lnTo>
                  <a:lnTo>
                    <a:pt x="545119" y="207037"/>
                  </a:lnTo>
                  <a:lnTo>
                    <a:pt x="559685" y="210033"/>
                  </a:lnTo>
                  <a:lnTo>
                    <a:pt x="576761" y="214403"/>
                  </a:lnTo>
                  <a:lnTo>
                    <a:pt x="609291" y="223195"/>
                  </a:lnTo>
                  <a:lnTo>
                    <a:pt x="637318" y="231139"/>
                  </a:lnTo>
                  <a:lnTo>
                    <a:pt x="643322" y="227282"/>
                  </a:lnTo>
                  <a:lnTo>
                    <a:pt x="644741" y="226280"/>
                  </a:lnTo>
                  <a:lnTo>
                    <a:pt x="650160" y="221730"/>
                  </a:lnTo>
                  <a:lnTo>
                    <a:pt x="590102" y="204761"/>
                  </a:lnTo>
                  <a:close/>
                </a:path>
                <a:path w="722629" h="283845">
                  <a:moveTo>
                    <a:pt x="521213" y="192114"/>
                  </a:moveTo>
                  <a:lnTo>
                    <a:pt x="475668" y="198589"/>
                  </a:lnTo>
                  <a:lnTo>
                    <a:pt x="426046" y="213476"/>
                  </a:lnTo>
                  <a:lnTo>
                    <a:pt x="408874" y="218339"/>
                  </a:lnTo>
                  <a:lnTo>
                    <a:pt x="392766" y="221893"/>
                  </a:lnTo>
                  <a:lnTo>
                    <a:pt x="378097" y="224073"/>
                  </a:lnTo>
                  <a:lnTo>
                    <a:pt x="365241" y="224814"/>
                  </a:lnTo>
                  <a:lnTo>
                    <a:pt x="433217" y="224814"/>
                  </a:lnTo>
                  <a:lnTo>
                    <a:pt x="482179" y="210163"/>
                  </a:lnTo>
                  <a:lnTo>
                    <a:pt x="521297" y="204761"/>
                  </a:lnTo>
                  <a:lnTo>
                    <a:pt x="590102" y="204761"/>
                  </a:lnTo>
                  <a:lnTo>
                    <a:pt x="585026" y="203327"/>
                  </a:lnTo>
                  <a:lnTo>
                    <a:pt x="546595" y="194522"/>
                  </a:lnTo>
                  <a:lnTo>
                    <a:pt x="528809" y="192396"/>
                  </a:lnTo>
                  <a:lnTo>
                    <a:pt x="521213" y="192114"/>
                  </a:lnTo>
                  <a:close/>
                </a:path>
                <a:path w="722629" h="283845">
                  <a:moveTo>
                    <a:pt x="277281" y="250573"/>
                  </a:moveTo>
                  <a:lnTo>
                    <a:pt x="209602" y="250573"/>
                  </a:lnTo>
                  <a:lnTo>
                    <a:pt x="219039" y="251043"/>
                  </a:lnTo>
                  <a:lnTo>
                    <a:pt x="229984" y="252367"/>
                  </a:lnTo>
                  <a:lnTo>
                    <a:pt x="278829" y="264610"/>
                  </a:lnTo>
                  <a:lnTo>
                    <a:pt x="304769" y="272786"/>
                  </a:lnTo>
                  <a:lnTo>
                    <a:pt x="323042" y="277596"/>
                  </a:lnTo>
                  <a:lnTo>
                    <a:pt x="339030" y="280961"/>
                  </a:lnTo>
                  <a:lnTo>
                    <a:pt x="353048" y="282937"/>
                  </a:lnTo>
                  <a:lnTo>
                    <a:pt x="365407" y="283583"/>
                  </a:lnTo>
                  <a:lnTo>
                    <a:pt x="376541" y="282985"/>
                  </a:lnTo>
                  <a:lnTo>
                    <a:pt x="417370" y="275176"/>
                  </a:lnTo>
                  <a:lnTo>
                    <a:pt x="432955" y="270626"/>
                  </a:lnTo>
                  <a:lnTo>
                    <a:pt x="365407" y="270626"/>
                  </a:lnTo>
                  <a:lnTo>
                    <a:pt x="354251" y="270010"/>
                  </a:lnTo>
                  <a:lnTo>
                    <a:pt x="313445" y="261758"/>
                  </a:lnTo>
                  <a:lnTo>
                    <a:pt x="278829" y="251036"/>
                  </a:lnTo>
                  <a:lnTo>
                    <a:pt x="277281" y="250573"/>
                  </a:lnTo>
                  <a:close/>
                </a:path>
                <a:path w="722629" h="283845">
                  <a:moveTo>
                    <a:pt x="521213" y="237847"/>
                  </a:moveTo>
                  <a:lnTo>
                    <a:pt x="482917" y="242761"/>
                  </a:lnTo>
                  <a:lnTo>
                    <a:pt x="456321" y="249724"/>
                  </a:lnTo>
                  <a:lnTo>
                    <a:pt x="453402" y="250573"/>
                  </a:lnTo>
                  <a:lnTo>
                    <a:pt x="407645" y="264379"/>
                  </a:lnTo>
                  <a:lnTo>
                    <a:pt x="365407" y="270626"/>
                  </a:lnTo>
                  <a:lnTo>
                    <a:pt x="432955" y="270626"/>
                  </a:lnTo>
                  <a:lnTo>
                    <a:pt x="484864" y="255454"/>
                  </a:lnTo>
                  <a:lnTo>
                    <a:pt x="521297" y="250573"/>
                  </a:lnTo>
                  <a:lnTo>
                    <a:pt x="588991" y="250573"/>
                  </a:lnTo>
                  <a:lnTo>
                    <a:pt x="581851" y="248415"/>
                  </a:lnTo>
                  <a:lnTo>
                    <a:pt x="563942" y="243802"/>
                  </a:lnTo>
                  <a:lnTo>
                    <a:pt x="547872" y="240498"/>
                  </a:lnTo>
                  <a:lnTo>
                    <a:pt x="533631" y="238511"/>
                  </a:lnTo>
                  <a:lnTo>
                    <a:pt x="521213" y="237847"/>
                  </a:lnTo>
                  <a:close/>
                </a:path>
                <a:path w="722629" h="283845">
                  <a:moveTo>
                    <a:pt x="209518" y="237847"/>
                  </a:moveTo>
                  <a:lnTo>
                    <a:pt x="171140" y="242761"/>
                  </a:lnTo>
                  <a:lnTo>
                    <a:pt x="141541" y="250651"/>
                  </a:lnTo>
                  <a:lnTo>
                    <a:pt x="137037" y="252116"/>
                  </a:lnTo>
                  <a:lnTo>
                    <a:pt x="154470" y="260524"/>
                  </a:lnTo>
                  <a:lnTo>
                    <a:pt x="158389" y="259365"/>
                  </a:lnTo>
                  <a:lnTo>
                    <a:pt x="173100" y="255552"/>
                  </a:lnTo>
                  <a:lnTo>
                    <a:pt x="186623" y="252800"/>
                  </a:lnTo>
                  <a:lnTo>
                    <a:pt x="198832" y="251133"/>
                  </a:lnTo>
                  <a:lnTo>
                    <a:pt x="209602" y="250573"/>
                  </a:lnTo>
                  <a:lnTo>
                    <a:pt x="277281" y="250573"/>
                  </a:lnTo>
                  <a:lnTo>
                    <a:pt x="270071" y="248415"/>
                  </a:lnTo>
                  <a:lnTo>
                    <a:pt x="252165" y="243802"/>
                  </a:lnTo>
                  <a:lnTo>
                    <a:pt x="236104" y="240498"/>
                  </a:lnTo>
                  <a:lnTo>
                    <a:pt x="221888" y="238511"/>
                  </a:lnTo>
                  <a:lnTo>
                    <a:pt x="209518" y="237847"/>
                  </a:lnTo>
                  <a:close/>
                </a:path>
                <a:path w="722629" h="283845">
                  <a:moveTo>
                    <a:pt x="588991" y="250573"/>
                  </a:moveTo>
                  <a:lnTo>
                    <a:pt x="521297" y="250573"/>
                  </a:lnTo>
                  <a:lnTo>
                    <a:pt x="532053" y="251133"/>
                  </a:lnTo>
                  <a:lnTo>
                    <a:pt x="544233" y="252800"/>
                  </a:lnTo>
                  <a:lnTo>
                    <a:pt x="557727" y="255552"/>
                  </a:lnTo>
                  <a:lnTo>
                    <a:pt x="572426" y="259365"/>
                  </a:lnTo>
                  <a:lnTo>
                    <a:pt x="576263" y="260524"/>
                  </a:lnTo>
                  <a:lnTo>
                    <a:pt x="593693" y="252116"/>
                  </a:lnTo>
                  <a:lnTo>
                    <a:pt x="590524" y="251036"/>
                  </a:lnTo>
                  <a:lnTo>
                    <a:pt x="588991" y="250573"/>
                  </a:lnTo>
                  <a:close/>
                </a:path>
                <a:path w="722629" h="283845">
                  <a:moveTo>
                    <a:pt x="76900" y="1077"/>
                  </a:moveTo>
                  <a:lnTo>
                    <a:pt x="45109" y="5521"/>
                  </a:lnTo>
                  <a:lnTo>
                    <a:pt x="20871" y="18180"/>
                  </a:lnTo>
                  <a:lnTo>
                    <a:pt x="5423" y="38039"/>
                  </a:lnTo>
                  <a:lnTo>
                    <a:pt x="0" y="64089"/>
                  </a:lnTo>
                  <a:lnTo>
                    <a:pt x="5230" y="89019"/>
                  </a:lnTo>
                  <a:lnTo>
                    <a:pt x="20016" y="108223"/>
                  </a:lnTo>
                  <a:lnTo>
                    <a:pt x="42997" y="120573"/>
                  </a:lnTo>
                  <a:lnTo>
                    <a:pt x="72813" y="124940"/>
                  </a:lnTo>
                  <a:lnTo>
                    <a:pt x="87970" y="123894"/>
                  </a:lnTo>
                  <a:lnTo>
                    <a:pt x="103549" y="120909"/>
                  </a:lnTo>
                  <a:lnTo>
                    <a:pt x="118627" y="116219"/>
                  </a:lnTo>
                  <a:lnTo>
                    <a:pt x="132282" y="110054"/>
                  </a:lnTo>
                  <a:lnTo>
                    <a:pt x="132282" y="102958"/>
                  </a:lnTo>
                  <a:lnTo>
                    <a:pt x="72813" y="102958"/>
                  </a:lnTo>
                  <a:lnTo>
                    <a:pt x="57536" y="100123"/>
                  </a:lnTo>
                  <a:lnTo>
                    <a:pt x="45559" y="92191"/>
                  </a:lnTo>
                  <a:lnTo>
                    <a:pt x="37742" y="80021"/>
                  </a:lnTo>
                  <a:lnTo>
                    <a:pt x="34945" y="64474"/>
                  </a:lnTo>
                  <a:lnTo>
                    <a:pt x="38283" y="47733"/>
                  </a:lnTo>
                  <a:lnTo>
                    <a:pt x="47634" y="34666"/>
                  </a:lnTo>
                  <a:lnTo>
                    <a:pt x="62005" y="26169"/>
                  </a:lnTo>
                  <a:lnTo>
                    <a:pt x="80405" y="23137"/>
                  </a:lnTo>
                  <a:lnTo>
                    <a:pt x="128279" y="23137"/>
                  </a:lnTo>
                  <a:lnTo>
                    <a:pt x="128279" y="12262"/>
                  </a:lnTo>
                  <a:lnTo>
                    <a:pt x="112932" y="6870"/>
                  </a:lnTo>
                  <a:lnTo>
                    <a:pt x="100338" y="3430"/>
                  </a:lnTo>
                  <a:lnTo>
                    <a:pt x="88870" y="1610"/>
                  </a:lnTo>
                  <a:lnTo>
                    <a:pt x="76900" y="1077"/>
                  </a:lnTo>
                  <a:close/>
                </a:path>
                <a:path w="722629" h="283845">
                  <a:moveTo>
                    <a:pt x="132282" y="62777"/>
                  </a:moveTo>
                  <a:lnTo>
                    <a:pt x="98753" y="62777"/>
                  </a:lnTo>
                  <a:lnTo>
                    <a:pt x="98753" y="97870"/>
                  </a:lnTo>
                  <a:lnTo>
                    <a:pt x="92136" y="100123"/>
                  </a:lnTo>
                  <a:lnTo>
                    <a:pt x="85752" y="101686"/>
                  </a:lnTo>
                  <a:lnTo>
                    <a:pt x="79271" y="102640"/>
                  </a:lnTo>
                  <a:lnTo>
                    <a:pt x="72813" y="102958"/>
                  </a:lnTo>
                  <a:lnTo>
                    <a:pt x="132282" y="102958"/>
                  </a:lnTo>
                  <a:lnTo>
                    <a:pt x="132282" y="62777"/>
                  </a:lnTo>
                  <a:close/>
                </a:path>
                <a:path w="722629" h="283845">
                  <a:moveTo>
                    <a:pt x="128279" y="23137"/>
                  </a:moveTo>
                  <a:lnTo>
                    <a:pt x="80405" y="23137"/>
                  </a:lnTo>
                  <a:lnTo>
                    <a:pt x="91685" y="23874"/>
                  </a:lnTo>
                  <a:lnTo>
                    <a:pt x="103291" y="26169"/>
                  </a:lnTo>
                  <a:lnTo>
                    <a:pt x="115310" y="30034"/>
                  </a:lnTo>
                  <a:lnTo>
                    <a:pt x="128279" y="35631"/>
                  </a:lnTo>
                  <a:lnTo>
                    <a:pt x="128279" y="23137"/>
                  </a:lnTo>
                  <a:close/>
                </a:path>
                <a:path w="722629" h="283845">
                  <a:moveTo>
                    <a:pt x="214022" y="4549"/>
                  </a:moveTo>
                  <a:lnTo>
                    <a:pt x="160140" y="4549"/>
                  </a:lnTo>
                  <a:lnTo>
                    <a:pt x="160140" y="121546"/>
                  </a:lnTo>
                  <a:lnTo>
                    <a:pt x="193171" y="121546"/>
                  </a:lnTo>
                  <a:lnTo>
                    <a:pt x="193171" y="26607"/>
                  </a:lnTo>
                  <a:lnTo>
                    <a:pt x="264698" y="26607"/>
                  </a:lnTo>
                  <a:lnTo>
                    <a:pt x="264376" y="25015"/>
                  </a:lnTo>
                  <a:lnTo>
                    <a:pt x="254444" y="13583"/>
                  </a:lnTo>
                  <a:lnTo>
                    <a:pt x="237709" y="6792"/>
                  </a:lnTo>
                  <a:lnTo>
                    <a:pt x="214022" y="4549"/>
                  </a:lnTo>
                  <a:close/>
                </a:path>
                <a:path w="722629" h="283845">
                  <a:moveTo>
                    <a:pt x="201427" y="63935"/>
                  </a:moveTo>
                  <a:lnTo>
                    <a:pt x="197675" y="63935"/>
                  </a:lnTo>
                  <a:lnTo>
                    <a:pt x="243548" y="121546"/>
                  </a:lnTo>
                  <a:lnTo>
                    <a:pt x="285754" y="121546"/>
                  </a:lnTo>
                  <a:lnTo>
                    <a:pt x="243715" y="74500"/>
                  </a:lnTo>
                  <a:lnTo>
                    <a:pt x="254035" y="68698"/>
                  </a:lnTo>
                  <a:lnTo>
                    <a:pt x="258590" y="64089"/>
                  </a:lnTo>
                  <a:lnTo>
                    <a:pt x="208685" y="64089"/>
                  </a:lnTo>
                  <a:lnTo>
                    <a:pt x="201427" y="63935"/>
                  </a:lnTo>
                  <a:close/>
                </a:path>
                <a:path w="722629" h="283845">
                  <a:moveTo>
                    <a:pt x="264698" y="26607"/>
                  </a:moveTo>
                  <a:lnTo>
                    <a:pt x="207432" y="26607"/>
                  </a:lnTo>
                  <a:lnTo>
                    <a:pt x="219536" y="27655"/>
                  </a:lnTo>
                  <a:lnTo>
                    <a:pt x="227950" y="30887"/>
                  </a:lnTo>
                  <a:lnTo>
                    <a:pt x="232861" y="36432"/>
                  </a:lnTo>
                  <a:lnTo>
                    <a:pt x="234456" y="44421"/>
                  </a:lnTo>
                  <a:lnTo>
                    <a:pt x="232740" y="52765"/>
                  </a:lnTo>
                  <a:lnTo>
                    <a:pt x="227732" y="58940"/>
                  </a:lnTo>
                  <a:lnTo>
                    <a:pt x="219643" y="62773"/>
                  </a:lnTo>
                  <a:lnTo>
                    <a:pt x="208685" y="64089"/>
                  </a:lnTo>
                  <a:lnTo>
                    <a:pt x="258590" y="64089"/>
                  </a:lnTo>
                  <a:lnTo>
                    <a:pt x="261533" y="61110"/>
                  </a:lnTo>
                  <a:lnTo>
                    <a:pt x="266106" y="51887"/>
                  </a:lnTo>
                  <a:lnTo>
                    <a:pt x="267653" y="41183"/>
                  </a:lnTo>
                  <a:lnTo>
                    <a:pt x="264698" y="26607"/>
                  </a:lnTo>
                  <a:close/>
                </a:path>
                <a:path w="722629" h="283845">
                  <a:moveTo>
                    <a:pt x="500528" y="4549"/>
                  </a:moveTo>
                  <a:lnTo>
                    <a:pt x="467499" y="4549"/>
                  </a:lnTo>
                  <a:lnTo>
                    <a:pt x="467499" y="121546"/>
                  </a:lnTo>
                  <a:lnTo>
                    <a:pt x="500528" y="121546"/>
                  </a:lnTo>
                  <a:lnTo>
                    <a:pt x="500528" y="71491"/>
                  </a:lnTo>
                  <a:lnTo>
                    <a:pt x="591858" y="71491"/>
                  </a:lnTo>
                  <a:lnTo>
                    <a:pt x="591858" y="47815"/>
                  </a:lnTo>
                  <a:lnTo>
                    <a:pt x="500528" y="47815"/>
                  </a:lnTo>
                  <a:lnTo>
                    <a:pt x="500528" y="4549"/>
                  </a:lnTo>
                  <a:close/>
                </a:path>
                <a:path w="722629" h="283845">
                  <a:moveTo>
                    <a:pt x="591858" y="71491"/>
                  </a:moveTo>
                  <a:lnTo>
                    <a:pt x="558830" y="71491"/>
                  </a:lnTo>
                  <a:lnTo>
                    <a:pt x="558830" y="121546"/>
                  </a:lnTo>
                  <a:lnTo>
                    <a:pt x="591858" y="121546"/>
                  </a:lnTo>
                  <a:lnTo>
                    <a:pt x="591858" y="71491"/>
                  </a:lnTo>
                  <a:close/>
                </a:path>
                <a:path w="722629" h="283845">
                  <a:moveTo>
                    <a:pt x="591858" y="4549"/>
                  </a:moveTo>
                  <a:lnTo>
                    <a:pt x="558830" y="4549"/>
                  </a:lnTo>
                  <a:lnTo>
                    <a:pt x="558830" y="47815"/>
                  </a:lnTo>
                  <a:lnTo>
                    <a:pt x="591858" y="47815"/>
                  </a:lnTo>
                  <a:lnTo>
                    <a:pt x="591858" y="4549"/>
                  </a:lnTo>
                  <a:close/>
                </a:path>
                <a:path w="722629" h="283845">
                  <a:moveTo>
                    <a:pt x="714885" y="4549"/>
                  </a:moveTo>
                  <a:lnTo>
                    <a:pt x="627141" y="4549"/>
                  </a:lnTo>
                  <a:lnTo>
                    <a:pt x="627141" y="121546"/>
                  </a:lnTo>
                  <a:lnTo>
                    <a:pt x="722142" y="121546"/>
                  </a:lnTo>
                  <a:lnTo>
                    <a:pt x="722142" y="98640"/>
                  </a:lnTo>
                  <a:lnTo>
                    <a:pt x="660085" y="98640"/>
                  </a:lnTo>
                  <a:lnTo>
                    <a:pt x="660085" y="70799"/>
                  </a:lnTo>
                  <a:lnTo>
                    <a:pt x="705711" y="70799"/>
                  </a:lnTo>
                  <a:lnTo>
                    <a:pt x="705711" y="48742"/>
                  </a:lnTo>
                  <a:lnTo>
                    <a:pt x="660085" y="48742"/>
                  </a:lnTo>
                  <a:lnTo>
                    <a:pt x="660085" y="27455"/>
                  </a:lnTo>
                  <a:lnTo>
                    <a:pt x="714885" y="27455"/>
                  </a:lnTo>
                  <a:lnTo>
                    <a:pt x="714885" y="4549"/>
                  </a:lnTo>
                  <a:close/>
                </a:path>
                <a:path w="722629" h="283845">
                  <a:moveTo>
                    <a:pt x="366075" y="0"/>
                  </a:moveTo>
                  <a:lnTo>
                    <a:pt x="334950" y="4727"/>
                  </a:lnTo>
                  <a:lnTo>
                    <a:pt x="310307" y="17863"/>
                  </a:lnTo>
                  <a:lnTo>
                    <a:pt x="294094" y="37839"/>
                  </a:lnTo>
                  <a:lnTo>
                    <a:pt x="288256" y="63087"/>
                  </a:lnTo>
                  <a:lnTo>
                    <a:pt x="294105" y="88256"/>
                  </a:lnTo>
                  <a:lnTo>
                    <a:pt x="310338" y="108213"/>
                  </a:lnTo>
                  <a:lnTo>
                    <a:pt x="334984" y="121359"/>
                  </a:lnTo>
                  <a:lnTo>
                    <a:pt x="366075" y="126096"/>
                  </a:lnTo>
                  <a:lnTo>
                    <a:pt x="397213" y="121359"/>
                  </a:lnTo>
                  <a:lnTo>
                    <a:pt x="421884" y="108213"/>
                  </a:lnTo>
                  <a:lnTo>
                    <a:pt x="425282" y="104038"/>
                  </a:lnTo>
                  <a:lnTo>
                    <a:pt x="366075" y="104038"/>
                  </a:lnTo>
                  <a:lnTo>
                    <a:pt x="348688" y="101023"/>
                  </a:lnTo>
                  <a:lnTo>
                    <a:pt x="335078" y="92586"/>
                  </a:lnTo>
                  <a:lnTo>
                    <a:pt x="326207" y="79636"/>
                  </a:lnTo>
                  <a:lnTo>
                    <a:pt x="323036" y="63087"/>
                  </a:lnTo>
                  <a:lnTo>
                    <a:pt x="326195" y="46492"/>
                  </a:lnTo>
                  <a:lnTo>
                    <a:pt x="335047" y="33519"/>
                  </a:lnTo>
                  <a:lnTo>
                    <a:pt x="348653" y="25073"/>
                  </a:lnTo>
                  <a:lnTo>
                    <a:pt x="366075" y="22057"/>
                  </a:lnTo>
                  <a:lnTo>
                    <a:pt x="425294" y="22057"/>
                  </a:lnTo>
                  <a:lnTo>
                    <a:pt x="421884" y="17863"/>
                  </a:lnTo>
                  <a:lnTo>
                    <a:pt x="397213" y="4727"/>
                  </a:lnTo>
                  <a:lnTo>
                    <a:pt x="366075" y="0"/>
                  </a:lnTo>
                  <a:close/>
                </a:path>
                <a:path w="722629" h="283845">
                  <a:moveTo>
                    <a:pt x="425294" y="22057"/>
                  </a:moveTo>
                  <a:lnTo>
                    <a:pt x="366075" y="22057"/>
                  </a:lnTo>
                  <a:lnTo>
                    <a:pt x="383496" y="25073"/>
                  </a:lnTo>
                  <a:lnTo>
                    <a:pt x="397102" y="33519"/>
                  </a:lnTo>
                  <a:lnTo>
                    <a:pt x="405954" y="46492"/>
                  </a:lnTo>
                  <a:lnTo>
                    <a:pt x="409113" y="63087"/>
                  </a:lnTo>
                  <a:lnTo>
                    <a:pt x="405954" y="79636"/>
                  </a:lnTo>
                  <a:lnTo>
                    <a:pt x="397102" y="92586"/>
                  </a:lnTo>
                  <a:lnTo>
                    <a:pt x="383496" y="101023"/>
                  </a:lnTo>
                  <a:lnTo>
                    <a:pt x="366075" y="104038"/>
                  </a:lnTo>
                  <a:lnTo>
                    <a:pt x="425282" y="104038"/>
                  </a:lnTo>
                  <a:lnTo>
                    <a:pt x="438127" y="88256"/>
                  </a:lnTo>
                  <a:lnTo>
                    <a:pt x="443977" y="63087"/>
                  </a:lnTo>
                  <a:lnTo>
                    <a:pt x="438127" y="37839"/>
                  </a:lnTo>
                  <a:lnTo>
                    <a:pt x="425294" y="220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56036" y="144779"/>
              <a:ext cx="948055" cy="676910"/>
            </a:xfrm>
            <a:custGeom>
              <a:avLst/>
              <a:gdLst/>
              <a:ahLst/>
              <a:cxnLst/>
              <a:rect l="l" t="t" r="r" b="b"/>
              <a:pathLst>
                <a:path w="948054" h="676910">
                  <a:moveTo>
                    <a:pt x="0" y="676656"/>
                  </a:moveTo>
                  <a:lnTo>
                    <a:pt x="947927" y="676656"/>
                  </a:lnTo>
                  <a:lnTo>
                    <a:pt x="947927" y="0"/>
                  </a:lnTo>
                  <a:lnTo>
                    <a:pt x="0" y="0"/>
                  </a:lnTo>
                  <a:lnTo>
                    <a:pt x="0" y="676656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92597" y="3283077"/>
            <a:ext cx="1301115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Segoe UI"/>
                <a:cs typeface="Segoe UI"/>
              </a:rPr>
              <a:t>Tempesta </a:t>
            </a:r>
            <a:r>
              <a:rPr sz="1000" dirty="0">
                <a:latin typeface="Segoe UI"/>
                <a:cs typeface="Segoe UI"/>
              </a:rPr>
              <a:t>Cosmopolitan</a:t>
            </a:r>
            <a:r>
              <a:rPr sz="1000" spc="-65" dirty="0">
                <a:latin typeface="Segoe UI"/>
                <a:cs typeface="Segoe UI"/>
              </a:rPr>
              <a:t> </a:t>
            </a:r>
            <a:r>
              <a:rPr sz="1000" spc="-25" dirty="0">
                <a:latin typeface="Segoe UI"/>
                <a:cs typeface="Segoe UI"/>
              </a:rPr>
              <a:t>100 </a:t>
            </a:r>
            <a:r>
              <a:rPr sz="1000" dirty="0">
                <a:latin typeface="Segoe UI"/>
                <a:cs typeface="Segoe UI"/>
              </a:rPr>
              <a:t>Hand</a:t>
            </a:r>
            <a:r>
              <a:rPr sz="1000" spc="-2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Shower, 2</a:t>
            </a:r>
            <a:r>
              <a:rPr sz="1000" spc="10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sprays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6454" y="2791205"/>
            <a:ext cx="1050290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Segoe UI"/>
                <a:cs typeface="Segoe UI"/>
              </a:rPr>
              <a:t>Tempesta Cosmopolitan</a:t>
            </a:r>
            <a:r>
              <a:rPr sz="1000" spc="45" dirty="0">
                <a:latin typeface="Segoe UI"/>
                <a:cs typeface="Segoe UI"/>
              </a:rPr>
              <a:t> </a:t>
            </a:r>
            <a:r>
              <a:rPr sz="1000" spc="-25" dirty="0">
                <a:latin typeface="Segoe UI"/>
                <a:cs typeface="Segoe UI"/>
              </a:rPr>
              <a:t>100 </a:t>
            </a:r>
            <a:r>
              <a:rPr sz="1000" dirty="0">
                <a:latin typeface="Segoe UI"/>
                <a:cs typeface="Segoe UI"/>
              </a:rPr>
              <a:t>Shower</a:t>
            </a:r>
            <a:r>
              <a:rPr sz="1000" spc="-15" dirty="0">
                <a:latin typeface="Segoe UI"/>
                <a:cs typeface="Segoe UI"/>
              </a:rPr>
              <a:t> </a:t>
            </a:r>
            <a:r>
              <a:rPr sz="1000" spc="-20" dirty="0">
                <a:latin typeface="Segoe UI"/>
                <a:cs typeface="Segoe UI"/>
              </a:rPr>
              <a:t>Head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2938" y="2791205"/>
            <a:ext cx="105029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5715" algn="ctr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Segoe UI"/>
                <a:cs typeface="Segoe UI"/>
              </a:rPr>
              <a:t>Tempesta Cosmopolitan</a:t>
            </a:r>
            <a:r>
              <a:rPr sz="1000" spc="45" dirty="0">
                <a:latin typeface="Segoe UI"/>
                <a:cs typeface="Segoe UI"/>
              </a:rPr>
              <a:t> </a:t>
            </a:r>
            <a:r>
              <a:rPr sz="1000" spc="-25" dirty="0">
                <a:latin typeface="Segoe UI"/>
                <a:cs typeface="Segoe UI"/>
              </a:rPr>
              <a:t>100 </a:t>
            </a:r>
            <a:r>
              <a:rPr sz="1000" dirty="0">
                <a:latin typeface="Segoe UI"/>
                <a:cs typeface="Segoe UI"/>
              </a:rPr>
              <a:t>Shower</a:t>
            </a:r>
            <a:r>
              <a:rPr sz="1000" spc="-10" dirty="0">
                <a:latin typeface="Segoe UI"/>
                <a:cs typeface="Segoe UI"/>
              </a:rPr>
              <a:t> Head,</a:t>
            </a:r>
            <a:endParaRPr sz="1000">
              <a:latin typeface="Segoe UI"/>
              <a:cs typeface="Segoe U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Segoe UI"/>
                <a:cs typeface="Segoe UI"/>
              </a:rPr>
              <a:t>4</a:t>
            </a:r>
            <a:r>
              <a:rPr sz="1000" spc="-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sprays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3158" y="2810637"/>
            <a:ext cx="154241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Segoe UI"/>
                <a:cs typeface="Segoe UI"/>
              </a:rPr>
              <a:t>Tempesta</a:t>
            </a:r>
            <a:r>
              <a:rPr sz="1000" spc="-3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250</a:t>
            </a:r>
            <a:r>
              <a:rPr sz="1000" spc="-6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Rain</a:t>
            </a:r>
            <a:r>
              <a:rPr sz="1000" spc="-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Shower</a:t>
            </a:r>
            <a:endParaRPr sz="1000">
              <a:latin typeface="Segoe UI"/>
              <a:cs typeface="Segoe U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1264" y="1463550"/>
            <a:ext cx="796621" cy="170111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7861" y="1487424"/>
            <a:ext cx="1030530" cy="113025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4911" y="1487424"/>
            <a:ext cx="1028869" cy="1028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563" y="2083368"/>
            <a:ext cx="1564682" cy="46427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554604" y="5543499"/>
            <a:ext cx="1151890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Segoe UI"/>
                <a:cs typeface="Segoe UI"/>
              </a:rPr>
              <a:t>SmartActive</a:t>
            </a:r>
            <a:r>
              <a:rPr sz="1000" spc="-50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Shower </a:t>
            </a:r>
            <a:r>
              <a:rPr sz="1000" dirty="0">
                <a:latin typeface="Segoe UI"/>
                <a:cs typeface="Segoe UI"/>
              </a:rPr>
              <a:t>Head</a:t>
            </a:r>
            <a:r>
              <a:rPr sz="1000" spc="-1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Round,</a:t>
            </a:r>
            <a:endParaRPr sz="10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latin typeface="Segoe UI"/>
                <a:cs typeface="Segoe UI"/>
              </a:rPr>
              <a:t>3 </a:t>
            </a:r>
            <a:r>
              <a:rPr sz="1000" spc="-10" dirty="0">
                <a:latin typeface="Segoe UI"/>
                <a:cs typeface="Segoe UI"/>
              </a:rPr>
              <a:t>sprays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1174" y="5543499"/>
            <a:ext cx="12858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Segoe UI"/>
                <a:cs typeface="Segoe UI"/>
              </a:rPr>
              <a:t>Rainshower</a:t>
            </a:r>
            <a:r>
              <a:rPr sz="1000" spc="-2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310</a:t>
            </a:r>
            <a:r>
              <a:rPr sz="1000" spc="15" dirty="0">
                <a:latin typeface="Segoe UI"/>
                <a:cs typeface="Segoe UI"/>
              </a:rPr>
              <a:t> </a:t>
            </a:r>
            <a:r>
              <a:rPr sz="1000" spc="-20" dirty="0">
                <a:latin typeface="Segoe UI"/>
                <a:cs typeface="Segoe UI"/>
              </a:rPr>
              <a:t>Mono </a:t>
            </a:r>
            <a:r>
              <a:rPr sz="1000" dirty="0">
                <a:latin typeface="Segoe UI"/>
                <a:cs typeface="Segoe UI"/>
              </a:rPr>
              <a:t>Shower</a:t>
            </a:r>
            <a:r>
              <a:rPr sz="1000" spc="-3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Head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-</a:t>
            </a:r>
            <a:r>
              <a:rPr sz="1000" spc="-10" dirty="0">
                <a:latin typeface="Segoe UI"/>
                <a:cs typeface="Segoe UI"/>
              </a:rPr>
              <a:t> Round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85996" y="6181750"/>
            <a:ext cx="170370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Segoe UI"/>
                <a:cs typeface="Segoe UI"/>
              </a:rPr>
              <a:t>Rainshower</a:t>
            </a:r>
            <a:r>
              <a:rPr sz="1000" spc="-20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SmartActive</a:t>
            </a:r>
            <a:endParaRPr sz="10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latin typeface="Segoe UI"/>
                <a:cs typeface="Segoe UI"/>
              </a:rPr>
              <a:t>Hand</a:t>
            </a:r>
            <a:r>
              <a:rPr sz="1000" spc="-4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Shower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Round,</a:t>
            </a:r>
            <a:r>
              <a:rPr sz="1000" spc="-6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3</a:t>
            </a:r>
            <a:r>
              <a:rPr sz="1000" spc="-10" dirty="0">
                <a:latin typeface="Segoe UI"/>
                <a:cs typeface="Segoe UI"/>
              </a:rPr>
              <a:t> sprays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1841" y="2818256"/>
            <a:ext cx="15220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0860" marR="5080" indent="-518795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Segoe UI"/>
                <a:cs typeface="Segoe UI"/>
              </a:rPr>
              <a:t>Euphoria</a:t>
            </a:r>
            <a:r>
              <a:rPr sz="1000" spc="-6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260</a:t>
            </a:r>
            <a:r>
              <a:rPr sz="1000" spc="-3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Rain</a:t>
            </a:r>
            <a:r>
              <a:rPr sz="1000" spc="-1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Shower, </a:t>
            </a:r>
            <a:r>
              <a:rPr sz="1000" dirty="0">
                <a:latin typeface="Segoe UI"/>
                <a:cs typeface="Segoe UI"/>
              </a:rPr>
              <a:t>3</a:t>
            </a:r>
            <a:r>
              <a:rPr sz="1000" spc="-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sprays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27463" y="3302965"/>
            <a:ext cx="81788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Segoe UI"/>
                <a:cs typeface="Segoe UI"/>
              </a:rPr>
              <a:t>Euphoria</a:t>
            </a:r>
            <a:r>
              <a:rPr sz="1000" spc="-3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Stick</a:t>
            </a:r>
            <a:endParaRPr sz="1000">
              <a:latin typeface="Segoe UI"/>
              <a:cs typeface="Segoe UI"/>
            </a:endParaRPr>
          </a:p>
          <a:p>
            <a:pPr marL="30480">
              <a:lnSpc>
                <a:spcPct val="100000"/>
              </a:lnSpc>
            </a:pPr>
            <a:r>
              <a:rPr sz="1000" dirty="0">
                <a:latin typeface="Segoe UI"/>
                <a:cs typeface="Segoe UI"/>
              </a:rPr>
              <a:t>Hand</a:t>
            </a:r>
            <a:r>
              <a:rPr sz="1000" spc="-50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Shower</a:t>
            </a:r>
            <a:endParaRPr sz="1000">
              <a:latin typeface="Segoe UI"/>
              <a:cs typeface="Segoe U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82146" y="4416552"/>
            <a:ext cx="929301" cy="102886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44107" y="1961923"/>
            <a:ext cx="1895335" cy="63233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51421" y="4413173"/>
            <a:ext cx="729381" cy="165987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965185" y="5829401"/>
            <a:ext cx="11550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096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Segoe UI"/>
                <a:cs typeface="Segoe UI"/>
              </a:rPr>
              <a:t>Rainshower</a:t>
            </a:r>
            <a:r>
              <a:rPr sz="1000" spc="20" dirty="0">
                <a:latin typeface="Segoe UI"/>
                <a:cs typeface="Segoe UI"/>
              </a:rPr>
              <a:t> </a:t>
            </a:r>
            <a:r>
              <a:rPr sz="1000" spc="-20" dirty="0">
                <a:latin typeface="Segoe UI"/>
                <a:cs typeface="Segoe UI"/>
              </a:rPr>
              <a:t>Aqua </a:t>
            </a:r>
            <a:r>
              <a:rPr sz="1000" dirty="0">
                <a:latin typeface="Segoe UI"/>
                <a:cs typeface="Segoe UI"/>
              </a:rPr>
              <a:t>Body</a:t>
            </a:r>
            <a:r>
              <a:rPr sz="1000" spc="-3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Spray</a:t>
            </a:r>
            <a:r>
              <a:rPr sz="1000" spc="1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-</a:t>
            </a:r>
            <a:r>
              <a:rPr sz="1000" spc="-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Round</a:t>
            </a:r>
            <a:endParaRPr sz="1000">
              <a:latin typeface="Segoe UI"/>
              <a:cs typeface="Segoe U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67583" y="4584191"/>
            <a:ext cx="998754" cy="112776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2349" y="4839220"/>
            <a:ext cx="1833355" cy="43260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38734" y="1362582"/>
            <a:ext cx="16986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0E2B4A"/>
                </a:solidFill>
                <a:latin typeface="Segoe UI"/>
                <a:cs typeface="Segoe UI"/>
              </a:rPr>
              <a:t>Tempesta</a:t>
            </a:r>
            <a:r>
              <a:rPr sz="1400" b="1" spc="-85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0E2B4A"/>
                </a:solidFill>
                <a:latin typeface="Segoe UI"/>
                <a:cs typeface="Segoe UI"/>
              </a:rPr>
              <a:t>Collection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8488" y="4023436"/>
            <a:ext cx="1872614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0E2B4A"/>
                </a:solidFill>
                <a:latin typeface="Segoe UI"/>
                <a:cs typeface="Segoe UI"/>
              </a:rPr>
              <a:t>Rainshower</a:t>
            </a:r>
            <a:r>
              <a:rPr sz="1400" b="1" spc="-70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0E2B4A"/>
                </a:solidFill>
                <a:latin typeface="Segoe UI"/>
                <a:cs typeface="Segoe UI"/>
              </a:rPr>
              <a:t>Collection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83220" y="1384554"/>
            <a:ext cx="16465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0E2B4A"/>
                </a:solidFill>
                <a:latin typeface="Segoe UI"/>
                <a:cs typeface="Segoe UI"/>
              </a:rPr>
              <a:t>Euphoria</a:t>
            </a:r>
            <a:r>
              <a:rPr sz="1400" b="1" spc="-45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0E2B4A"/>
                </a:solidFill>
                <a:latin typeface="Segoe UI"/>
                <a:cs typeface="Segoe UI"/>
              </a:rPr>
              <a:t>Collection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90054" y="4023436"/>
            <a:ext cx="972819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0E2B4A"/>
                </a:solidFill>
                <a:latin typeface="Segoe UI"/>
                <a:cs typeface="Segoe UI"/>
              </a:rPr>
              <a:t>Body</a:t>
            </a:r>
            <a:r>
              <a:rPr sz="1400" b="1" spc="-45" dirty="0">
                <a:solidFill>
                  <a:srgbClr val="0E2B4A"/>
                </a:solidFill>
                <a:latin typeface="Segoe UI"/>
                <a:cs typeface="Segoe UI"/>
              </a:rPr>
              <a:t> </a:t>
            </a:r>
            <a:r>
              <a:rPr sz="1400" b="1" spc="-20" dirty="0">
                <a:solidFill>
                  <a:srgbClr val="0E2B4A"/>
                </a:solidFill>
                <a:latin typeface="Segoe UI"/>
                <a:cs typeface="Segoe UI"/>
              </a:rPr>
              <a:t>Spray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4308" y="3306826"/>
            <a:ext cx="12706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Segoe UI"/>
                <a:cs typeface="Segoe UI"/>
              </a:rPr>
              <a:t>Essentials</a:t>
            </a:r>
            <a:r>
              <a:rPr sz="1050" spc="-5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Towel</a:t>
            </a:r>
            <a:r>
              <a:rPr sz="1050" spc="-45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Ring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2083" y="5698337"/>
            <a:ext cx="14293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Segoe UI"/>
                <a:cs typeface="Segoe UI"/>
              </a:rPr>
              <a:t>Essentials</a:t>
            </a:r>
            <a:r>
              <a:rPr sz="1050" spc="-5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Towel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Bar</a:t>
            </a:r>
            <a:r>
              <a:rPr sz="1050" spc="10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24”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8804" y="3262122"/>
            <a:ext cx="88138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Segoe UI"/>
                <a:cs typeface="Segoe UI"/>
              </a:rPr>
              <a:t>Essentials </a:t>
            </a:r>
            <a:r>
              <a:rPr sz="1050" dirty="0">
                <a:latin typeface="Segoe UI"/>
                <a:cs typeface="Segoe UI"/>
              </a:rPr>
              <a:t>Covered</a:t>
            </a:r>
            <a:r>
              <a:rPr sz="1050" spc="-5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Toilet </a:t>
            </a:r>
            <a:r>
              <a:rPr sz="1050" dirty="0">
                <a:latin typeface="Segoe UI"/>
                <a:cs typeface="Segoe UI"/>
              </a:rPr>
              <a:t>Paper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Holder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06633" y="3306826"/>
            <a:ext cx="954405" cy="345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Segoe UI"/>
                <a:cs typeface="Segoe UI"/>
              </a:rPr>
              <a:t>Essentials</a:t>
            </a:r>
            <a:r>
              <a:rPr sz="1050" spc="-55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Spare </a:t>
            </a:r>
            <a:r>
              <a:rPr sz="1050" dirty="0">
                <a:latin typeface="Segoe UI"/>
                <a:cs typeface="Segoe UI"/>
              </a:rPr>
              <a:t>Paper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Holder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3023" y="3306826"/>
            <a:ext cx="12833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Segoe UI"/>
                <a:cs typeface="Segoe UI"/>
              </a:rPr>
              <a:t>Essentials</a:t>
            </a:r>
            <a:r>
              <a:rPr sz="1050" spc="-6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Robe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Hook</a:t>
            </a:r>
            <a:endParaRPr sz="105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299" y="1623951"/>
            <a:ext cx="1594158" cy="152773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2252" y="1590739"/>
            <a:ext cx="1129195" cy="159415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2970" y="4636556"/>
            <a:ext cx="1569249" cy="43521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45291" y="1535559"/>
            <a:ext cx="1594158" cy="149452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05103" y="1468821"/>
            <a:ext cx="797128" cy="166068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55479" y="4666566"/>
            <a:ext cx="1540689" cy="3952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9614" y="4724756"/>
            <a:ext cx="1702251" cy="4068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47446" y="4670476"/>
            <a:ext cx="1702251" cy="54066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37226" y="1581535"/>
            <a:ext cx="1508230" cy="136127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20090" y="4039469"/>
            <a:ext cx="545043" cy="154775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101965" y="5698337"/>
            <a:ext cx="13684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Segoe UI"/>
                <a:cs typeface="Segoe UI"/>
              </a:rPr>
              <a:t>Essentials</a:t>
            </a:r>
            <a:r>
              <a:rPr sz="1050" spc="-7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Grab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Bar</a:t>
            </a:r>
            <a:r>
              <a:rPr sz="1050" spc="5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12”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82895" y="5698337"/>
            <a:ext cx="14281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Segoe UI"/>
                <a:cs typeface="Segoe UI"/>
              </a:rPr>
              <a:t>Essentials</a:t>
            </a:r>
            <a:r>
              <a:rPr sz="1050" spc="-5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Towel</a:t>
            </a:r>
            <a:r>
              <a:rPr sz="1050" spc="-5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Bar</a:t>
            </a:r>
            <a:r>
              <a:rPr sz="1050" spc="10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18”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35493" y="3262122"/>
            <a:ext cx="961390" cy="34544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78130" marR="5080" indent="-266065">
              <a:lnSpc>
                <a:spcPts val="1250"/>
              </a:lnSpc>
              <a:spcBef>
                <a:spcPts val="155"/>
              </a:spcBef>
            </a:pPr>
            <a:r>
              <a:rPr sz="1050" dirty="0">
                <a:latin typeface="Segoe UI"/>
                <a:cs typeface="Segoe UI"/>
              </a:rPr>
              <a:t>Essentials</a:t>
            </a:r>
            <a:r>
              <a:rPr sz="1050" spc="-45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Paper </a:t>
            </a:r>
            <a:r>
              <a:rPr sz="1050" spc="-10" dirty="0">
                <a:latin typeface="Segoe UI"/>
                <a:cs typeface="Segoe UI"/>
              </a:rPr>
              <a:t>Holder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49865" y="5698337"/>
            <a:ext cx="105473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Segoe UI"/>
                <a:cs typeface="Segoe UI"/>
              </a:rPr>
              <a:t>Essentials</a:t>
            </a:r>
            <a:r>
              <a:rPr sz="1050" spc="-4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Double </a:t>
            </a:r>
            <a:r>
              <a:rPr sz="1050" dirty="0">
                <a:latin typeface="Segoe UI"/>
                <a:cs typeface="Segoe UI"/>
              </a:rPr>
              <a:t>Toilet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Paper Holder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4923" y="5698337"/>
            <a:ext cx="14281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Segoe UI"/>
                <a:cs typeface="Segoe UI"/>
              </a:rPr>
              <a:t>Essentials</a:t>
            </a:r>
            <a:r>
              <a:rPr sz="1050" spc="-5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Towel</a:t>
            </a:r>
            <a:r>
              <a:rPr sz="1050" spc="-5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Bar</a:t>
            </a:r>
            <a:r>
              <a:rPr sz="1050" spc="10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32”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12192000" cy="1298575"/>
          </a:xfrm>
          <a:custGeom>
            <a:avLst/>
            <a:gdLst/>
            <a:ahLst/>
            <a:cxnLst/>
            <a:rect l="l" t="t" r="r" b="b"/>
            <a:pathLst>
              <a:path w="12192000" h="1298575">
                <a:moveTo>
                  <a:pt x="0" y="1298448"/>
                </a:moveTo>
                <a:lnTo>
                  <a:pt x="12192000" y="1298448"/>
                </a:lnTo>
                <a:lnTo>
                  <a:pt x="12192000" y="0"/>
                </a:lnTo>
                <a:lnTo>
                  <a:pt x="0" y="0"/>
                </a:lnTo>
                <a:lnTo>
                  <a:pt x="0" y="1298448"/>
                </a:lnTo>
                <a:close/>
              </a:path>
            </a:pathLst>
          </a:custGeom>
          <a:solidFill>
            <a:srgbClr val="0E2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20"/>
              </a:lnSpc>
              <a:spcBef>
                <a:spcPts val="110"/>
              </a:spcBef>
            </a:pP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GROHE</a:t>
            </a:r>
            <a:r>
              <a:rPr sz="22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MATTE</a:t>
            </a:r>
            <a:r>
              <a:rPr sz="22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BLACK</a:t>
            </a:r>
            <a:r>
              <a:rPr sz="22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EXPANSION</a:t>
            </a:r>
            <a:endParaRPr sz="2200">
              <a:latin typeface="Calibri Light"/>
              <a:cs typeface="Calibri Light"/>
            </a:endParaRPr>
          </a:p>
          <a:p>
            <a:pPr marL="12700">
              <a:lnSpc>
                <a:spcPts val="252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ESSENTIALS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ACCESSORIES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951464" y="140207"/>
            <a:ext cx="957580" cy="685800"/>
            <a:chOff x="10951464" y="140207"/>
            <a:chExt cx="957580" cy="685800"/>
          </a:xfrm>
        </p:grpSpPr>
        <p:sp>
          <p:nvSpPr>
            <p:cNvPr id="25" name="object 25"/>
            <p:cNvSpPr/>
            <p:nvPr/>
          </p:nvSpPr>
          <p:spPr>
            <a:xfrm>
              <a:off x="11069622" y="340851"/>
              <a:ext cx="722630" cy="283845"/>
            </a:xfrm>
            <a:custGeom>
              <a:avLst/>
              <a:gdLst/>
              <a:ahLst/>
              <a:cxnLst/>
              <a:rect l="l" t="t" r="r" b="b"/>
              <a:pathLst>
                <a:path w="722629" h="283845">
                  <a:moveTo>
                    <a:pt x="28941" y="176689"/>
                  </a:moveTo>
                  <a:lnTo>
                    <a:pt x="48457" y="191960"/>
                  </a:lnTo>
                  <a:lnTo>
                    <a:pt x="53296" y="191960"/>
                  </a:lnTo>
                  <a:lnTo>
                    <a:pt x="98406" y="185549"/>
                  </a:lnTo>
                  <a:lnTo>
                    <a:pt x="121153" y="179081"/>
                  </a:lnTo>
                  <a:lnTo>
                    <a:pt x="47207" y="179081"/>
                  </a:lnTo>
                  <a:lnTo>
                    <a:pt x="40617" y="178464"/>
                  </a:lnTo>
                  <a:lnTo>
                    <a:pt x="28941" y="176689"/>
                  </a:lnTo>
                  <a:close/>
                </a:path>
                <a:path w="722629" h="283845">
                  <a:moveTo>
                    <a:pt x="277207" y="159028"/>
                  </a:moveTo>
                  <a:lnTo>
                    <a:pt x="209518" y="159028"/>
                  </a:lnTo>
                  <a:lnTo>
                    <a:pt x="220921" y="159707"/>
                  </a:lnTo>
                  <a:lnTo>
                    <a:pt x="234436" y="161573"/>
                  </a:lnTo>
                  <a:lnTo>
                    <a:pt x="248482" y="164364"/>
                  </a:lnTo>
                  <a:lnTo>
                    <a:pt x="261480" y="167821"/>
                  </a:lnTo>
                  <a:lnTo>
                    <a:pt x="304769" y="181239"/>
                  </a:lnTo>
                  <a:lnTo>
                    <a:pt x="320730" y="185582"/>
                  </a:lnTo>
                  <a:lnTo>
                    <a:pt x="337058" y="188971"/>
                  </a:lnTo>
                  <a:lnTo>
                    <a:pt x="352402" y="191174"/>
                  </a:lnTo>
                  <a:lnTo>
                    <a:pt x="365407" y="191960"/>
                  </a:lnTo>
                  <a:lnTo>
                    <a:pt x="378413" y="191163"/>
                  </a:lnTo>
                  <a:lnTo>
                    <a:pt x="393756" y="188942"/>
                  </a:lnTo>
                  <a:lnTo>
                    <a:pt x="410084" y="185549"/>
                  </a:lnTo>
                  <a:lnTo>
                    <a:pt x="426046" y="181239"/>
                  </a:lnTo>
                  <a:lnTo>
                    <a:pt x="433007" y="179081"/>
                  </a:lnTo>
                  <a:lnTo>
                    <a:pt x="365407" y="179081"/>
                  </a:lnTo>
                  <a:lnTo>
                    <a:pt x="352672" y="178317"/>
                  </a:lnTo>
                  <a:lnTo>
                    <a:pt x="337966" y="176092"/>
                  </a:lnTo>
                  <a:lnTo>
                    <a:pt x="321822" y="172508"/>
                  </a:lnTo>
                  <a:lnTo>
                    <a:pt x="304769" y="167664"/>
                  </a:lnTo>
                  <a:lnTo>
                    <a:pt x="277207" y="159028"/>
                  </a:lnTo>
                  <a:close/>
                </a:path>
                <a:path w="722629" h="283845">
                  <a:moveTo>
                    <a:pt x="588986" y="159028"/>
                  </a:moveTo>
                  <a:lnTo>
                    <a:pt x="521297" y="159028"/>
                  </a:lnTo>
                  <a:lnTo>
                    <a:pt x="533995" y="159769"/>
                  </a:lnTo>
                  <a:lnTo>
                    <a:pt x="548571" y="161949"/>
                  </a:lnTo>
                  <a:lnTo>
                    <a:pt x="564647" y="165503"/>
                  </a:lnTo>
                  <a:lnTo>
                    <a:pt x="581851" y="170366"/>
                  </a:lnTo>
                  <a:lnTo>
                    <a:pt x="616548" y="181239"/>
                  </a:lnTo>
                  <a:lnTo>
                    <a:pt x="632407" y="185549"/>
                  </a:lnTo>
                  <a:lnTo>
                    <a:pt x="648774" y="188942"/>
                  </a:lnTo>
                  <a:lnTo>
                    <a:pt x="664250" y="191163"/>
                  </a:lnTo>
                  <a:lnTo>
                    <a:pt x="677434" y="191960"/>
                  </a:lnTo>
                  <a:lnTo>
                    <a:pt x="682273" y="191960"/>
                  </a:lnTo>
                  <a:lnTo>
                    <a:pt x="700353" y="179081"/>
                  </a:lnTo>
                  <a:lnTo>
                    <a:pt x="677102" y="179081"/>
                  </a:lnTo>
                  <a:lnTo>
                    <a:pt x="664415" y="178317"/>
                  </a:lnTo>
                  <a:lnTo>
                    <a:pt x="649734" y="176092"/>
                  </a:lnTo>
                  <a:lnTo>
                    <a:pt x="633598" y="172508"/>
                  </a:lnTo>
                  <a:lnTo>
                    <a:pt x="616548" y="167664"/>
                  </a:lnTo>
                  <a:lnTo>
                    <a:pt x="588986" y="159028"/>
                  </a:lnTo>
                  <a:close/>
                </a:path>
                <a:path w="722629" h="283845">
                  <a:moveTo>
                    <a:pt x="209518" y="146380"/>
                  </a:moveTo>
                  <a:lnTo>
                    <a:pt x="164032" y="152757"/>
                  </a:lnTo>
                  <a:lnTo>
                    <a:pt x="114266" y="167664"/>
                  </a:lnTo>
                  <a:lnTo>
                    <a:pt x="97215" y="172508"/>
                  </a:lnTo>
                  <a:lnTo>
                    <a:pt x="81071" y="176092"/>
                  </a:lnTo>
                  <a:lnTo>
                    <a:pt x="66364" y="178317"/>
                  </a:lnTo>
                  <a:lnTo>
                    <a:pt x="53628" y="179081"/>
                  </a:lnTo>
                  <a:lnTo>
                    <a:pt x="121153" y="179081"/>
                  </a:lnTo>
                  <a:lnTo>
                    <a:pt x="166168" y="165503"/>
                  </a:lnTo>
                  <a:lnTo>
                    <a:pt x="209518" y="159028"/>
                  </a:lnTo>
                  <a:lnTo>
                    <a:pt x="277207" y="159028"/>
                  </a:lnTo>
                  <a:lnTo>
                    <a:pt x="270071" y="156792"/>
                  </a:lnTo>
                  <a:lnTo>
                    <a:pt x="255003" y="152757"/>
                  </a:lnTo>
                  <a:lnTo>
                    <a:pt x="238544" y="149446"/>
                  </a:lnTo>
                  <a:lnTo>
                    <a:pt x="222710" y="147204"/>
                  </a:lnTo>
                  <a:lnTo>
                    <a:pt x="209518" y="146380"/>
                  </a:lnTo>
                  <a:close/>
                </a:path>
                <a:path w="722629" h="283845">
                  <a:moveTo>
                    <a:pt x="521213" y="146380"/>
                  </a:moveTo>
                  <a:lnTo>
                    <a:pt x="475773" y="152757"/>
                  </a:lnTo>
                  <a:lnTo>
                    <a:pt x="426046" y="167664"/>
                  </a:lnTo>
                  <a:lnTo>
                    <a:pt x="408993" y="172508"/>
                  </a:lnTo>
                  <a:lnTo>
                    <a:pt x="392848" y="176092"/>
                  </a:lnTo>
                  <a:lnTo>
                    <a:pt x="378142" y="178317"/>
                  </a:lnTo>
                  <a:lnTo>
                    <a:pt x="365407" y="179081"/>
                  </a:lnTo>
                  <a:lnTo>
                    <a:pt x="433007" y="179081"/>
                  </a:lnTo>
                  <a:lnTo>
                    <a:pt x="482284" y="164364"/>
                  </a:lnTo>
                  <a:lnTo>
                    <a:pt x="521297" y="159028"/>
                  </a:lnTo>
                  <a:lnTo>
                    <a:pt x="588986" y="159028"/>
                  </a:lnTo>
                  <a:lnTo>
                    <a:pt x="581851" y="156792"/>
                  </a:lnTo>
                  <a:lnTo>
                    <a:pt x="566745" y="152757"/>
                  </a:lnTo>
                  <a:lnTo>
                    <a:pt x="550280" y="149446"/>
                  </a:lnTo>
                  <a:lnTo>
                    <a:pt x="534440" y="147204"/>
                  </a:lnTo>
                  <a:lnTo>
                    <a:pt x="521213" y="146380"/>
                  </a:lnTo>
                  <a:close/>
                </a:path>
                <a:path w="722629" h="283845">
                  <a:moveTo>
                    <a:pt x="701874" y="176689"/>
                  </a:moveTo>
                  <a:lnTo>
                    <a:pt x="690113" y="178464"/>
                  </a:lnTo>
                  <a:lnTo>
                    <a:pt x="683608" y="179081"/>
                  </a:lnTo>
                  <a:lnTo>
                    <a:pt x="700353" y="179081"/>
                  </a:lnTo>
                  <a:lnTo>
                    <a:pt x="701874" y="176689"/>
                  </a:lnTo>
                  <a:close/>
                </a:path>
                <a:path w="722629" h="283845">
                  <a:moveTo>
                    <a:pt x="276626" y="204761"/>
                  </a:moveTo>
                  <a:lnTo>
                    <a:pt x="209186" y="204761"/>
                  </a:lnTo>
                  <a:lnTo>
                    <a:pt x="220631" y="205463"/>
                  </a:lnTo>
                  <a:lnTo>
                    <a:pt x="234124" y="207335"/>
                  </a:lnTo>
                  <a:lnTo>
                    <a:pt x="248320" y="210163"/>
                  </a:lnTo>
                  <a:lnTo>
                    <a:pt x="261063" y="213554"/>
                  </a:lnTo>
                  <a:lnTo>
                    <a:pt x="304437" y="227050"/>
                  </a:lnTo>
                  <a:lnTo>
                    <a:pt x="320318" y="231361"/>
                  </a:lnTo>
                  <a:lnTo>
                    <a:pt x="336653" y="234753"/>
                  </a:lnTo>
                  <a:lnTo>
                    <a:pt x="352081" y="236975"/>
                  </a:lnTo>
                  <a:lnTo>
                    <a:pt x="365241" y="237772"/>
                  </a:lnTo>
                  <a:lnTo>
                    <a:pt x="378342" y="236975"/>
                  </a:lnTo>
                  <a:lnTo>
                    <a:pt x="393797" y="234753"/>
                  </a:lnTo>
                  <a:lnTo>
                    <a:pt x="410175" y="231361"/>
                  </a:lnTo>
                  <a:lnTo>
                    <a:pt x="426046" y="227050"/>
                  </a:lnTo>
                  <a:lnTo>
                    <a:pt x="433217" y="224814"/>
                  </a:lnTo>
                  <a:lnTo>
                    <a:pt x="365241" y="224814"/>
                  </a:lnTo>
                  <a:lnTo>
                    <a:pt x="352362" y="224073"/>
                  </a:lnTo>
                  <a:lnTo>
                    <a:pt x="337716" y="221893"/>
                  </a:lnTo>
                  <a:lnTo>
                    <a:pt x="321631" y="218339"/>
                  </a:lnTo>
                  <a:lnTo>
                    <a:pt x="304437" y="213476"/>
                  </a:lnTo>
                  <a:lnTo>
                    <a:pt x="276626" y="204761"/>
                  </a:lnTo>
                  <a:close/>
                </a:path>
                <a:path w="722629" h="283845">
                  <a:moveTo>
                    <a:pt x="209101" y="192114"/>
                  </a:moveTo>
                  <a:lnTo>
                    <a:pt x="165470" y="198155"/>
                  </a:lnTo>
                  <a:lnTo>
                    <a:pt x="80236" y="221730"/>
                  </a:lnTo>
                  <a:lnTo>
                    <a:pt x="85657" y="226280"/>
                  </a:lnTo>
                  <a:lnTo>
                    <a:pt x="87076" y="227360"/>
                  </a:lnTo>
                  <a:lnTo>
                    <a:pt x="93081" y="231139"/>
                  </a:lnTo>
                  <a:lnTo>
                    <a:pt x="121107" y="223195"/>
                  </a:lnTo>
                  <a:lnTo>
                    <a:pt x="153553" y="214403"/>
                  </a:lnTo>
                  <a:lnTo>
                    <a:pt x="170655" y="210033"/>
                  </a:lnTo>
                  <a:lnTo>
                    <a:pt x="185278" y="207037"/>
                  </a:lnTo>
                  <a:lnTo>
                    <a:pt x="197947" y="205313"/>
                  </a:lnTo>
                  <a:lnTo>
                    <a:pt x="209186" y="204761"/>
                  </a:lnTo>
                  <a:lnTo>
                    <a:pt x="276626" y="204761"/>
                  </a:lnTo>
                  <a:lnTo>
                    <a:pt x="269739" y="202603"/>
                  </a:lnTo>
                  <a:lnTo>
                    <a:pt x="254763" y="198589"/>
                  </a:lnTo>
                  <a:lnTo>
                    <a:pt x="238200" y="195247"/>
                  </a:lnTo>
                  <a:lnTo>
                    <a:pt x="222247" y="192961"/>
                  </a:lnTo>
                  <a:lnTo>
                    <a:pt x="209101" y="192114"/>
                  </a:lnTo>
                  <a:close/>
                </a:path>
                <a:path w="722629" h="283845">
                  <a:moveTo>
                    <a:pt x="590102" y="204761"/>
                  </a:moveTo>
                  <a:lnTo>
                    <a:pt x="521297" y="204761"/>
                  </a:lnTo>
                  <a:lnTo>
                    <a:pt x="532508" y="205313"/>
                  </a:lnTo>
                  <a:lnTo>
                    <a:pt x="545119" y="207037"/>
                  </a:lnTo>
                  <a:lnTo>
                    <a:pt x="559685" y="210033"/>
                  </a:lnTo>
                  <a:lnTo>
                    <a:pt x="576761" y="214403"/>
                  </a:lnTo>
                  <a:lnTo>
                    <a:pt x="609291" y="223195"/>
                  </a:lnTo>
                  <a:lnTo>
                    <a:pt x="637318" y="231139"/>
                  </a:lnTo>
                  <a:lnTo>
                    <a:pt x="643322" y="227282"/>
                  </a:lnTo>
                  <a:lnTo>
                    <a:pt x="644741" y="226280"/>
                  </a:lnTo>
                  <a:lnTo>
                    <a:pt x="650160" y="221730"/>
                  </a:lnTo>
                  <a:lnTo>
                    <a:pt x="590102" y="204761"/>
                  </a:lnTo>
                  <a:close/>
                </a:path>
                <a:path w="722629" h="283845">
                  <a:moveTo>
                    <a:pt x="521213" y="192114"/>
                  </a:moveTo>
                  <a:lnTo>
                    <a:pt x="475668" y="198589"/>
                  </a:lnTo>
                  <a:lnTo>
                    <a:pt x="426046" y="213476"/>
                  </a:lnTo>
                  <a:lnTo>
                    <a:pt x="408874" y="218339"/>
                  </a:lnTo>
                  <a:lnTo>
                    <a:pt x="392766" y="221893"/>
                  </a:lnTo>
                  <a:lnTo>
                    <a:pt x="378097" y="224073"/>
                  </a:lnTo>
                  <a:lnTo>
                    <a:pt x="365241" y="224814"/>
                  </a:lnTo>
                  <a:lnTo>
                    <a:pt x="433217" y="224814"/>
                  </a:lnTo>
                  <a:lnTo>
                    <a:pt x="482179" y="210163"/>
                  </a:lnTo>
                  <a:lnTo>
                    <a:pt x="521297" y="204761"/>
                  </a:lnTo>
                  <a:lnTo>
                    <a:pt x="590102" y="204761"/>
                  </a:lnTo>
                  <a:lnTo>
                    <a:pt x="585026" y="203327"/>
                  </a:lnTo>
                  <a:lnTo>
                    <a:pt x="546595" y="194522"/>
                  </a:lnTo>
                  <a:lnTo>
                    <a:pt x="528809" y="192396"/>
                  </a:lnTo>
                  <a:lnTo>
                    <a:pt x="521213" y="192114"/>
                  </a:lnTo>
                  <a:close/>
                </a:path>
                <a:path w="722629" h="283845">
                  <a:moveTo>
                    <a:pt x="277281" y="250573"/>
                  </a:moveTo>
                  <a:lnTo>
                    <a:pt x="209602" y="250573"/>
                  </a:lnTo>
                  <a:lnTo>
                    <a:pt x="219039" y="251043"/>
                  </a:lnTo>
                  <a:lnTo>
                    <a:pt x="229984" y="252367"/>
                  </a:lnTo>
                  <a:lnTo>
                    <a:pt x="278829" y="264610"/>
                  </a:lnTo>
                  <a:lnTo>
                    <a:pt x="304769" y="272786"/>
                  </a:lnTo>
                  <a:lnTo>
                    <a:pt x="323042" y="277596"/>
                  </a:lnTo>
                  <a:lnTo>
                    <a:pt x="339030" y="280961"/>
                  </a:lnTo>
                  <a:lnTo>
                    <a:pt x="353048" y="282937"/>
                  </a:lnTo>
                  <a:lnTo>
                    <a:pt x="365407" y="283583"/>
                  </a:lnTo>
                  <a:lnTo>
                    <a:pt x="376541" y="282985"/>
                  </a:lnTo>
                  <a:lnTo>
                    <a:pt x="417370" y="275176"/>
                  </a:lnTo>
                  <a:lnTo>
                    <a:pt x="432955" y="270626"/>
                  </a:lnTo>
                  <a:lnTo>
                    <a:pt x="365407" y="270626"/>
                  </a:lnTo>
                  <a:lnTo>
                    <a:pt x="354251" y="270010"/>
                  </a:lnTo>
                  <a:lnTo>
                    <a:pt x="313445" y="261758"/>
                  </a:lnTo>
                  <a:lnTo>
                    <a:pt x="278829" y="251036"/>
                  </a:lnTo>
                  <a:lnTo>
                    <a:pt x="277281" y="250573"/>
                  </a:lnTo>
                  <a:close/>
                </a:path>
                <a:path w="722629" h="283845">
                  <a:moveTo>
                    <a:pt x="521213" y="237847"/>
                  </a:moveTo>
                  <a:lnTo>
                    <a:pt x="482917" y="242761"/>
                  </a:lnTo>
                  <a:lnTo>
                    <a:pt x="456321" y="249724"/>
                  </a:lnTo>
                  <a:lnTo>
                    <a:pt x="453402" y="250573"/>
                  </a:lnTo>
                  <a:lnTo>
                    <a:pt x="407645" y="264379"/>
                  </a:lnTo>
                  <a:lnTo>
                    <a:pt x="365407" y="270626"/>
                  </a:lnTo>
                  <a:lnTo>
                    <a:pt x="432955" y="270626"/>
                  </a:lnTo>
                  <a:lnTo>
                    <a:pt x="484864" y="255454"/>
                  </a:lnTo>
                  <a:lnTo>
                    <a:pt x="521297" y="250573"/>
                  </a:lnTo>
                  <a:lnTo>
                    <a:pt x="588991" y="250573"/>
                  </a:lnTo>
                  <a:lnTo>
                    <a:pt x="581851" y="248415"/>
                  </a:lnTo>
                  <a:lnTo>
                    <a:pt x="563942" y="243802"/>
                  </a:lnTo>
                  <a:lnTo>
                    <a:pt x="547872" y="240498"/>
                  </a:lnTo>
                  <a:lnTo>
                    <a:pt x="533631" y="238511"/>
                  </a:lnTo>
                  <a:lnTo>
                    <a:pt x="521213" y="237847"/>
                  </a:lnTo>
                  <a:close/>
                </a:path>
                <a:path w="722629" h="283845">
                  <a:moveTo>
                    <a:pt x="209518" y="237847"/>
                  </a:moveTo>
                  <a:lnTo>
                    <a:pt x="171140" y="242761"/>
                  </a:lnTo>
                  <a:lnTo>
                    <a:pt x="141541" y="250651"/>
                  </a:lnTo>
                  <a:lnTo>
                    <a:pt x="137037" y="252116"/>
                  </a:lnTo>
                  <a:lnTo>
                    <a:pt x="154470" y="260524"/>
                  </a:lnTo>
                  <a:lnTo>
                    <a:pt x="158389" y="259365"/>
                  </a:lnTo>
                  <a:lnTo>
                    <a:pt x="173100" y="255552"/>
                  </a:lnTo>
                  <a:lnTo>
                    <a:pt x="186623" y="252800"/>
                  </a:lnTo>
                  <a:lnTo>
                    <a:pt x="198832" y="251133"/>
                  </a:lnTo>
                  <a:lnTo>
                    <a:pt x="209602" y="250573"/>
                  </a:lnTo>
                  <a:lnTo>
                    <a:pt x="277281" y="250573"/>
                  </a:lnTo>
                  <a:lnTo>
                    <a:pt x="270071" y="248415"/>
                  </a:lnTo>
                  <a:lnTo>
                    <a:pt x="252165" y="243802"/>
                  </a:lnTo>
                  <a:lnTo>
                    <a:pt x="236104" y="240498"/>
                  </a:lnTo>
                  <a:lnTo>
                    <a:pt x="221888" y="238511"/>
                  </a:lnTo>
                  <a:lnTo>
                    <a:pt x="209518" y="237847"/>
                  </a:lnTo>
                  <a:close/>
                </a:path>
                <a:path w="722629" h="283845">
                  <a:moveTo>
                    <a:pt x="588991" y="250573"/>
                  </a:moveTo>
                  <a:lnTo>
                    <a:pt x="521297" y="250573"/>
                  </a:lnTo>
                  <a:lnTo>
                    <a:pt x="532053" y="251133"/>
                  </a:lnTo>
                  <a:lnTo>
                    <a:pt x="544233" y="252800"/>
                  </a:lnTo>
                  <a:lnTo>
                    <a:pt x="557727" y="255552"/>
                  </a:lnTo>
                  <a:lnTo>
                    <a:pt x="572426" y="259365"/>
                  </a:lnTo>
                  <a:lnTo>
                    <a:pt x="576263" y="260524"/>
                  </a:lnTo>
                  <a:lnTo>
                    <a:pt x="593693" y="252116"/>
                  </a:lnTo>
                  <a:lnTo>
                    <a:pt x="590524" y="251036"/>
                  </a:lnTo>
                  <a:lnTo>
                    <a:pt x="588991" y="250573"/>
                  </a:lnTo>
                  <a:close/>
                </a:path>
                <a:path w="722629" h="283845">
                  <a:moveTo>
                    <a:pt x="76900" y="1077"/>
                  </a:moveTo>
                  <a:lnTo>
                    <a:pt x="45109" y="5521"/>
                  </a:lnTo>
                  <a:lnTo>
                    <a:pt x="20871" y="18180"/>
                  </a:lnTo>
                  <a:lnTo>
                    <a:pt x="5423" y="38039"/>
                  </a:lnTo>
                  <a:lnTo>
                    <a:pt x="0" y="64089"/>
                  </a:lnTo>
                  <a:lnTo>
                    <a:pt x="5230" y="89019"/>
                  </a:lnTo>
                  <a:lnTo>
                    <a:pt x="20016" y="108223"/>
                  </a:lnTo>
                  <a:lnTo>
                    <a:pt x="42997" y="120573"/>
                  </a:lnTo>
                  <a:lnTo>
                    <a:pt x="72813" y="124940"/>
                  </a:lnTo>
                  <a:lnTo>
                    <a:pt x="87970" y="123894"/>
                  </a:lnTo>
                  <a:lnTo>
                    <a:pt x="103549" y="120909"/>
                  </a:lnTo>
                  <a:lnTo>
                    <a:pt x="118627" y="116219"/>
                  </a:lnTo>
                  <a:lnTo>
                    <a:pt x="132282" y="110054"/>
                  </a:lnTo>
                  <a:lnTo>
                    <a:pt x="132282" y="102958"/>
                  </a:lnTo>
                  <a:lnTo>
                    <a:pt x="72813" y="102958"/>
                  </a:lnTo>
                  <a:lnTo>
                    <a:pt x="57536" y="100123"/>
                  </a:lnTo>
                  <a:lnTo>
                    <a:pt x="45559" y="92191"/>
                  </a:lnTo>
                  <a:lnTo>
                    <a:pt x="37742" y="80021"/>
                  </a:lnTo>
                  <a:lnTo>
                    <a:pt x="34945" y="64474"/>
                  </a:lnTo>
                  <a:lnTo>
                    <a:pt x="38283" y="47733"/>
                  </a:lnTo>
                  <a:lnTo>
                    <a:pt x="47634" y="34666"/>
                  </a:lnTo>
                  <a:lnTo>
                    <a:pt x="62005" y="26169"/>
                  </a:lnTo>
                  <a:lnTo>
                    <a:pt x="80405" y="23137"/>
                  </a:lnTo>
                  <a:lnTo>
                    <a:pt x="128279" y="23137"/>
                  </a:lnTo>
                  <a:lnTo>
                    <a:pt x="128279" y="12262"/>
                  </a:lnTo>
                  <a:lnTo>
                    <a:pt x="112932" y="6870"/>
                  </a:lnTo>
                  <a:lnTo>
                    <a:pt x="100338" y="3430"/>
                  </a:lnTo>
                  <a:lnTo>
                    <a:pt x="88870" y="1610"/>
                  </a:lnTo>
                  <a:lnTo>
                    <a:pt x="76900" y="1077"/>
                  </a:lnTo>
                  <a:close/>
                </a:path>
                <a:path w="722629" h="283845">
                  <a:moveTo>
                    <a:pt x="132282" y="62777"/>
                  </a:moveTo>
                  <a:lnTo>
                    <a:pt x="98753" y="62777"/>
                  </a:lnTo>
                  <a:lnTo>
                    <a:pt x="98753" y="97870"/>
                  </a:lnTo>
                  <a:lnTo>
                    <a:pt x="92136" y="100123"/>
                  </a:lnTo>
                  <a:lnTo>
                    <a:pt x="85752" y="101686"/>
                  </a:lnTo>
                  <a:lnTo>
                    <a:pt x="79271" y="102640"/>
                  </a:lnTo>
                  <a:lnTo>
                    <a:pt x="72813" y="102958"/>
                  </a:lnTo>
                  <a:lnTo>
                    <a:pt x="132282" y="102958"/>
                  </a:lnTo>
                  <a:lnTo>
                    <a:pt x="132282" y="62777"/>
                  </a:lnTo>
                  <a:close/>
                </a:path>
                <a:path w="722629" h="283845">
                  <a:moveTo>
                    <a:pt x="128279" y="23137"/>
                  </a:moveTo>
                  <a:lnTo>
                    <a:pt x="80405" y="23137"/>
                  </a:lnTo>
                  <a:lnTo>
                    <a:pt x="91685" y="23874"/>
                  </a:lnTo>
                  <a:lnTo>
                    <a:pt x="103291" y="26169"/>
                  </a:lnTo>
                  <a:lnTo>
                    <a:pt x="115310" y="30034"/>
                  </a:lnTo>
                  <a:lnTo>
                    <a:pt x="128279" y="35631"/>
                  </a:lnTo>
                  <a:lnTo>
                    <a:pt x="128279" y="23137"/>
                  </a:lnTo>
                  <a:close/>
                </a:path>
                <a:path w="722629" h="283845">
                  <a:moveTo>
                    <a:pt x="214022" y="4549"/>
                  </a:moveTo>
                  <a:lnTo>
                    <a:pt x="160140" y="4549"/>
                  </a:lnTo>
                  <a:lnTo>
                    <a:pt x="160140" y="121546"/>
                  </a:lnTo>
                  <a:lnTo>
                    <a:pt x="193171" y="121546"/>
                  </a:lnTo>
                  <a:lnTo>
                    <a:pt x="193171" y="26607"/>
                  </a:lnTo>
                  <a:lnTo>
                    <a:pt x="264698" y="26607"/>
                  </a:lnTo>
                  <a:lnTo>
                    <a:pt x="264376" y="25015"/>
                  </a:lnTo>
                  <a:lnTo>
                    <a:pt x="254444" y="13583"/>
                  </a:lnTo>
                  <a:lnTo>
                    <a:pt x="237709" y="6792"/>
                  </a:lnTo>
                  <a:lnTo>
                    <a:pt x="214022" y="4549"/>
                  </a:lnTo>
                  <a:close/>
                </a:path>
                <a:path w="722629" h="283845">
                  <a:moveTo>
                    <a:pt x="201427" y="63935"/>
                  </a:moveTo>
                  <a:lnTo>
                    <a:pt x="197675" y="63935"/>
                  </a:lnTo>
                  <a:lnTo>
                    <a:pt x="243548" y="121546"/>
                  </a:lnTo>
                  <a:lnTo>
                    <a:pt x="285754" y="121546"/>
                  </a:lnTo>
                  <a:lnTo>
                    <a:pt x="243715" y="74500"/>
                  </a:lnTo>
                  <a:lnTo>
                    <a:pt x="254035" y="68698"/>
                  </a:lnTo>
                  <a:lnTo>
                    <a:pt x="258590" y="64089"/>
                  </a:lnTo>
                  <a:lnTo>
                    <a:pt x="208685" y="64089"/>
                  </a:lnTo>
                  <a:lnTo>
                    <a:pt x="201427" y="63935"/>
                  </a:lnTo>
                  <a:close/>
                </a:path>
                <a:path w="722629" h="283845">
                  <a:moveTo>
                    <a:pt x="264698" y="26607"/>
                  </a:moveTo>
                  <a:lnTo>
                    <a:pt x="207432" y="26607"/>
                  </a:lnTo>
                  <a:lnTo>
                    <a:pt x="219536" y="27655"/>
                  </a:lnTo>
                  <a:lnTo>
                    <a:pt x="227950" y="30887"/>
                  </a:lnTo>
                  <a:lnTo>
                    <a:pt x="232861" y="36432"/>
                  </a:lnTo>
                  <a:lnTo>
                    <a:pt x="234456" y="44421"/>
                  </a:lnTo>
                  <a:lnTo>
                    <a:pt x="232740" y="52765"/>
                  </a:lnTo>
                  <a:lnTo>
                    <a:pt x="227732" y="58940"/>
                  </a:lnTo>
                  <a:lnTo>
                    <a:pt x="219643" y="62773"/>
                  </a:lnTo>
                  <a:lnTo>
                    <a:pt x="208685" y="64089"/>
                  </a:lnTo>
                  <a:lnTo>
                    <a:pt x="258590" y="64089"/>
                  </a:lnTo>
                  <a:lnTo>
                    <a:pt x="261533" y="61110"/>
                  </a:lnTo>
                  <a:lnTo>
                    <a:pt x="266106" y="51887"/>
                  </a:lnTo>
                  <a:lnTo>
                    <a:pt x="267653" y="41183"/>
                  </a:lnTo>
                  <a:lnTo>
                    <a:pt x="264698" y="26607"/>
                  </a:lnTo>
                  <a:close/>
                </a:path>
                <a:path w="722629" h="283845">
                  <a:moveTo>
                    <a:pt x="500528" y="4549"/>
                  </a:moveTo>
                  <a:lnTo>
                    <a:pt x="467499" y="4549"/>
                  </a:lnTo>
                  <a:lnTo>
                    <a:pt x="467499" y="121546"/>
                  </a:lnTo>
                  <a:lnTo>
                    <a:pt x="500528" y="121546"/>
                  </a:lnTo>
                  <a:lnTo>
                    <a:pt x="500528" y="71491"/>
                  </a:lnTo>
                  <a:lnTo>
                    <a:pt x="591858" y="71491"/>
                  </a:lnTo>
                  <a:lnTo>
                    <a:pt x="591858" y="47815"/>
                  </a:lnTo>
                  <a:lnTo>
                    <a:pt x="500528" y="47815"/>
                  </a:lnTo>
                  <a:lnTo>
                    <a:pt x="500528" y="4549"/>
                  </a:lnTo>
                  <a:close/>
                </a:path>
                <a:path w="722629" h="283845">
                  <a:moveTo>
                    <a:pt x="591858" y="71491"/>
                  </a:moveTo>
                  <a:lnTo>
                    <a:pt x="558830" y="71491"/>
                  </a:lnTo>
                  <a:lnTo>
                    <a:pt x="558830" y="121546"/>
                  </a:lnTo>
                  <a:lnTo>
                    <a:pt x="591858" y="121546"/>
                  </a:lnTo>
                  <a:lnTo>
                    <a:pt x="591858" y="71491"/>
                  </a:lnTo>
                  <a:close/>
                </a:path>
                <a:path w="722629" h="283845">
                  <a:moveTo>
                    <a:pt x="591858" y="4549"/>
                  </a:moveTo>
                  <a:lnTo>
                    <a:pt x="558830" y="4549"/>
                  </a:lnTo>
                  <a:lnTo>
                    <a:pt x="558830" y="47815"/>
                  </a:lnTo>
                  <a:lnTo>
                    <a:pt x="591858" y="47815"/>
                  </a:lnTo>
                  <a:lnTo>
                    <a:pt x="591858" y="4549"/>
                  </a:lnTo>
                  <a:close/>
                </a:path>
                <a:path w="722629" h="283845">
                  <a:moveTo>
                    <a:pt x="714885" y="4549"/>
                  </a:moveTo>
                  <a:lnTo>
                    <a:pt x="627141" y="4549"/>
                  </a:lnTo>
                  <a:lnTo>
                    <a:pt x="627141" y="121546"/>
                  </a:lnTo>
                  <a:lnTo>
                    <a:pt x="722142" y="121546"/>
                  </a:lnTo>
                  <a:lnTo>
                    <a:pt x="722142" y="98640"/>
                  </a:lnTo>
                  <a:lnTo>
                    <a:pt x="660085" y="98640"/>
                  </a:lnTo>
                  <a:lnTo>
                    <a:pt x="660085" y="70799"/>
                  </a:lnTo>
                  <a:lnTo>
                    <a:pt x="705711" y="70799"/>
                  </a:lnTo>
                  <a:lnTo>
                    <a:pt x="705711" y="48742"/>
                  </a:lnTo>
                  <a:lnTo>
                    <a:pt x="660085" y="48742"/>
                  </a:lnTo>
                  <a:lnTo>
                    <a:pt x="660085" y="27455"/>
                  </a:lnTo>
                  <a:lnTo>
                    <a:pt x="714885" y="27455"/>
                  </a:lnTo>
                  <a:lnTo>
                    <a:pt x="714885" y="4549"/>
                  </a:lnTo>
                  <a:close/>
                </a:path>
                <a:path w="722629" h="283845">
                  <a:moveTo>
                    <a:pt x="366075" y="0"/>
                  </a:moveTo>
                  <a:lnTo>
                    <a:pt x="334950" y="4727"/>
                  </a:lnTo>
                  <a:lnTo>
                    <a:pt x="310307" y="17863"/>
                  </a:lnTo>
                  <a:lnTo>
                    <a:pt x="294094" y="37839"/>
                  </a:lnTo>
                  <a:lnTo>
                    <a:pt x="288256" y="63087"/>
                  </a:lnTo>
                  <a:lnTo>
                    <a:pt x="294105" y="88256"/>
                  </a:lnTo>
                  <a:lnTo>
                    <a:pt x="310338" y="108213"/>
                  </a:lnTo>
                  <a:lnTo>
                    <a:pt x="334984" y="121359"/>
                  </a:lnTo>
                  <a:lnTo>
                    <a:pt x="366075" y="126096"/>
                  </a:lnTo>
                  <a:lnTo>
                    <a:pt x="397213" y="121359"/>
                  </a:lnTo>
                  <a:lnTo>
                    <a:pt x="421884" y="108213"/>
                  </a:lnTo>
                  <a:lnTo>
                    <a:pt x="425282" y="104038"/>
                  </a:lnTo>
                  <a:lnTo>
                    <a:pt x="366075" y="104038"/>
                  </a:lnTo>
                  <a:lnTo>
                    <a:pt x="348688" y="101023"/>
                  </a:lnTo>
                  <a:lnTo>
                    <a:pt x="335078" y="92586"/>
                  </a:lnTo>
                  <a:lnTo>
                    <a:pt x="326207" y="79636"/>
                  </a:lnTo>
                  <a:lnTo>
                    <a:pt x="323036" y="63087"/>
                  </a:lnTo>
                  <a:lnTo>
                    <a:pt x="326195" y="46492"/>
                  </a:lnTo>
                  <a:lnTo>
                    <a:pt x="335047" y="33519"/>
                  </a:lnTo>
                  <a:lnTo>
                    <a:pt x="348653" y="25073"/>
                  </a:lnTo>
                  <a:lnTo>
                    <a:pt x="366075" y="22057"/>
                  </a:lnTo>
                  <a:lnTo>
                    <a:pt x="425294" y="22057"/>
                  </a:lnTo>
                  <a:lnTo>
                    <a:pt x="421884" y="17863"/>
                  </a:lnTo>
                  <a:lnTo>
                    <a:pt x="397213" y="4727"/>
                  </a:lnTo>
                  <a:lnTo>
                    <a:pt x="366075" y="0"/>
                  </a:lnTo>
                  <a:close/>
                </a:path>
                <a:path w="722629" h="283845">
                  <a:moveTo>
                    <a:pt x="425294" y="22057"/>
                  </a:moveTo>
                  <a:lnTo>
                    <a:pt x="366075" y="22057"/>
                  </a:lnTo>
                  <a:lnTo>
                    <a:pt x="383496" y="25073"/>
                  </a:lnTo>
                  <a:lnTo>
                    <a:pt x="397102" y="33519"/>
                  </a:lnTo>
                  <a:lnTo>
                    <a:pt x="405954" y="46492"/>
                  </a:lnTo>
                  <a:lnTo>
                    <a:pt x="409113" y="63087"/>
                  </a:lnTo>
                  <a:lnTo>
                    <a:pt x="405954" y="79636"/>
                  </a:lnTo>
                  <a:lnTo>
                    <a:pt x="397102" y="92586"/>
                  </a:lnTo>
                  <a:lnTo>
                    <a:pt x="383496" y="101023"/>
                  </a:lnTo>
                  <a:lnTo>
                    <a:pt x="366075" y="104038"/>
                  </a:lnTo>
                  <a:lnTo>
                    <a:pt x="425282" y="104038"/>
                  </a:lnTo>
                  <a:lnTo>
                    <a:pt x="438127" y="88256"/>
                  </a:lnTo>
                  <a:lnTo>
                    <a:pt x="443977" y="63087"/>
                  </a:lnTo>
                  <a:lnTo>
                    <a:pt x="438127" y="37839"/>
                  </a:lnTo>
                  <a:lnTo>
                    <a:pt x="425294" y="220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56036" y="144779"/>
              <a:ext cx="948055" cy="676910"/>
            </a:xfrm>
            <a:custGeom>
              <a:avLst/>
              <a:gdLst/>
              <a:ahLst/>
              <a:cxnLst/>
              <a:rect l="l" t="t" r="r" b="b"/>
              <a:pathLst>
                <a:path w="948054" h="676910">
                  <a:moveTo>
                    <a:pt x="0" y="676656"/>
                  </a:moveTo>
                  <a:lnTo>
                    <a:pt x="947927" y="676656"/>
                  </a:lnTo>
                  <a:lnTo>
                    <a:pt x="947927" y="0"/>
                  </a:lnTo>
                  <a:lnTo>
                    <a:pt x="0" y="0"/>
                  </a:lnTo>
                  <a:lnTo>
                    <a:pt x="0" y="676656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431</Words>
  <Application>Microsoft Office PowerPoint</Application>
  <PresentationFormat>Widescreen</PresentationFormat>
  <Paragraphs>111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GROHE MATTE BLACK EXPANSION ESSENCE BATH COLLECTION</vt:lpstr>
      <vt:lpstr>GROHE MATTE BLACK EXPANSION CONCETTO COLLECTION</vt:lpstr>
      <vt:lpstr>GROHE MATTE BLACK EXPANSION ZEDRA, ESSENCE AND CONCETTO KITCHEN</vt:lpstr>
      <vt:lpstr>GROHE MATTE BLACK EXPANSION SHOWERING</vt:lpstr>
      <vt:lpstr>GROHE MATTE BLACK EXPANSION CUSTOM SHOWERING</vt:lpstr>
      <vt:lpstr>GROHE MATTE BLACK EXPANSION SHOWER HEADS, HAND SHOWERS AND BODY SPRAYS</vt:lpstr>
      <vt:lpstr>GROHE MATTE BLACK EXPANSION ESSENTIALS ACCESSORIES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Standard</dc:title>
  <dc:creator>Gurcha, Harminder</dc:creator>
  <cp:lastModifiedBy>Bruce Atrie</cp:lastModifiedBy>
  <cp:revision>3</cp:revision>
  <dcterms:created xsi:type="dcterms:W3CDTF">2023-02-02T17:30:58Z</dcterms:created>
  <dcterms:modified xsi:type="dcterms:W3CDTF">2023-02-03T18:11:28Z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2023-02-02T00:00:00Z</vt:filetime>
  </property>
  <property fmtid="{D5CDD505-2E9C-101B-9397-08002B2CF9AE}" pid="5" name="Producer">
    <vt:lpwstr>Microsoft® PowerPoint® 2013</vt:lpwstr>
  </property>
</Properties>
</file>